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973" r:id="rId2"/>
  </p:sldMasterIdLst>
  <p:notesMasterIdLst>
    <p:notesMasterId r:id="rId56"/>
  </p:notesMasterIdLst>
  <p:sldIdLst>
    <p:sldId id="267" r:id="rId3"/>
    <p:sldId id="328" r:id="rId4"/>
    <p:sldId id="879" r:id="rId5"/>
    <p:sldId id="880" r:id="rId6"/>
    <p:sldId id="939" r:id="rId7"/>
    <p:sldId id="945" r:id="rId8"/>
    <p:sldId id="920" r:id="rId9"/>
    <p:sldId id="647" r:id="rId10"/>
    <p:sldId id="944" r:id="rId11"/>
    <p:sldId id="943" r:id="rId12"/>
    <p:sldId id="921" r:id="rId13"/>
    <p:sldId id="922" r:id="rId14"/>
    <p:sldId id="923" r:id="rId15"/>
    <p:sldId id="908" r:id="rId16"/>
    <p:sldId id="910" r:id="rId17"/>
    <p:sldId id="911" r:id="rId18"/>
    <p:sldId id="946" r:id="rId19"/>
    <p:sldId id="882" r:id="rId20"/>
    <p:sldId id="811" r:id="rId21"/>
    <p:sldId id="863" r:id="rId22"/>
    <p:sldId id="615" r:id="rId23"/>
    <p:sldId id="857" r:id="rId24"/>
    <p:sldId id="271" r:id="rId25"/>
    <p:sldId id="272" r:id="rId26"/>
    <p:sldId id="864" r:id="rId27"/>
    <p:sldId id="638" r:id="rId28"/>
    <p:sldId id="883" r:id="rId29"/>
    <p:sldId id="812" r:id="rId30"/>
    <p:sldId id="884" r:id="rId31"/>
    <p:sldId id="885" r:id="rId32"/>
    <p:sldId id="865" r:id="rId33"/>
    <p:sldId id="637" r:id="rId34"/>
    <p:sldId id="866" r:id="rId35"/>
    <p:sldId id="639" r:id="rId36"/>
    <p:sldId id="628" r:id="rId37"/>
    <p:sldId id="640" r:id="rId38"/>
    <p:sldId id="270" r:id="rId39"/>
    <p:sldId id="276" r:id="rId40"/>
    <p:sldId id="886" r:id="rId41"/>
    <p:sldId id="867" r:id="rId42"/>
    <p:sldId id="641" r:id="rId43"/>
    <p:sldId id="947" r:id="rId44"/>
    <p:sldId id="868" r:id="rId45"/>
    <p:sldId id="629" r:id="rId46"/>
    <p:sldId id="875" r:id="rId47"/>
    <p:sldId id="273" r:id="rId48"/>
    <p:sldId id="630" r:id="rId49"/>
    <p:sldId id="869" r:id="rId50"/>
    <p:sldId id="905" r:id="rId51"/>
    <p:sldId id="950" r:id="rId52"/>
    <p:sldId id="948" r:id="rId53"/>
    <p:sldId id="949" r:id="rId54"/>
    <p:sldId id="872" r:id="rId55"/>
  </p:sldIdLst>
  <p:sldSz cx="9144000" cy="5143500" type="screen16x9"/>
  <p:notesSz cx="7010400" cy="9296400"/>
  <p:defaultTextStyle>
    <a:defPPr>
      <a:defRPr lang="fr-FR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entury Gothic" panose="020B0502020202020204" pitchFamily="34" charset="0"/>
        <a:ea typeface="+mn-ea"/>
        <a:cs typeface="Arial" panose="020B0604020202020204" pitchFamily="34" charset="0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entury Gothic" panose="020B0502020202020204" pitchFamily="34" charset="0"/>
        <a:ea typeface="+mn-ea"/>
        <a:cs typeface="Arial" panose="020B0604020202020204" pitchFamily="34" charset="0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entury Gothic" panose="020B0502020202020204" pitchFamily="34" charset="0"/>
        <a:ea typeface="+mn-ea"/>
        <a:cs typeface="Arial" panose="020B0604020202020204" pitchFamily="34" charset="0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entury Gothic" panose="020B0502020202020204" pitchFamily="34" charset="0"/>
        <a:ea typeface="+mn-ea"/>
        <a:cs typeface="Arial" panose="020B0604020202020204" pitchFamily="34" charset="0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entury Gothic" panose="020B0502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entury Gothic" panose="020B0502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entury Gothic" panose="020B0502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entury Gothic" panose="020B0502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entury Gothic" panose="020B0502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4536">
          <p15:clr>
            <a:srgbClr val="A4A3A4"/>
          </p15:clr>
        </p15:guide>
        <p15:guide id="3" pos="331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922"/>
    <p:restoredTop sz="87807"/>
  </p:normalViewPr>
  <p:slideViewPr>
    <p:cSldViewPr snapToGrid="0" snapToObjects="1">
      <p:cViewPr varScale="1">
        <p:scale>
          <a:sx n="95" d="100"/>
          <a:sy n="95" d="100"/>
        </p:scale>
        <p:origin x="1768" y="184"/>
      </p:cViewPr>
      <p:guideLst>
        <p:guide orient="horz" pos="1620"/>
        <p:guide pos="4536"/>
        <p:guide pos="331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viewProps" Target="viewProps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presProps" Target="presProp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022B54-8592-0F4A-A009-D71C64FB56DE}" type="datetimeFigureOut">
              <a:rPr lang="en-US" smtClean="0"/>
              <a:t>10/16/18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73575"/>
            <a:ext cx="5607050" cy="36607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CC93CF-E354-B744-98B5-36F88C7EC9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4121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Components/Tools to build end-to-end big data applications</a:t>
            </a:r>
          </a:p>
          <a:p>
            <a:r>
              <a:rPr lang="en-US" dirty="0"/>
              <a:t>	Organizations have invested in build data lakes but they are not able to optimally leverage them because of lack of tools/applications/frameworks that allow them to build applications on 	top of the data lake. RAF allows you to leverage your data warehouse/data lakes by providing you end-to-end big data application development tools/components/integrations.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CC93CF-E354-B744-98B5-36F88C7EC94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0089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74A00B-28C3-4890-90E2-3BCDA91E24F0}" type="slidenum">
              <a:rPr lang="fr-FR" smtClean="0"/>
              <a:t>21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904652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https://2xbbhjxc6wk3v21p62t8n4d4-wpengine.netdna-ssl.com/</a:t>
            </a:r>
            <a:r>
              <a:rPr lang="en-US" dirty="0" err="1"/>
              <a:t>wp</a:t>
            </a:r>
            <a:r>
              <a:rPr lang="en-US" dirty="0"/>
              <a:t>-content/uploads/2014/10/YARN-with-</a:t>
            </a:r>
            <a:r>
              <a:rPr lang="en-US" dirty="0" err="1"/>
              <a:t>Slider.png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FF38B8-51F4-7444-909D-308EA49A95E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9491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Web UI for designing pipelines and offer data provenance, performance around transformation is limiting and no complex processing like aggregations </a:t>
            </a:r>
            <a:r>
              <a:rPr lang="en-US" dirty="0" err="1"/>
              <a:t>etc</a:t>
            </a:r>
            <a:r>
              <a:rPr lang="en-US" dirty="0"/>
              <a:t>, allows a developer to change pipelines dynamically.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CC93CF-E354-B744-98B5-36F88C7EC94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57921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talend</a:t>
            </a:r>
            <a:r>
              <a:rPr lang="en-US" dirty="0"/>
              <a:t> has </a:t>
            </a:r>
            <a:r>
              <a:rPr lang="en-US" dirty="0" err="1"/>
              <a:t>simillar</a:t>
            </a:r>
            <a:r>
              <a:rPr lang="en-US" dirty="0"/>
              <a:t> capabilities as </a:t>
            </a:r>
            <a:r>
              <a:rPr lang="en-US" dirty="0" err="1"/>
              <a:t>nifi</a:t>
            </a:r>
            <a:r>
              <a:rPr lang="en-US" dirty="0"/>
              <a:t> but only supports, desktop based tool, u cant change pipelines on runtime. At least with the open source version.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CC93CF-E354-B744-98B5-36F88C7EC94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9262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logstash</a:t>
            </a:r>
            <a:r>
              <a:rPr lang="en-US" dirty="0"/>
              <a:t> beats everybody for semi-structured data, and list of available </a:t>
            </a:r>
            <a:r>
              <a:rPr lang="en-US" dirty="0" err="1"/>
              <a:t>pluings</a:t>
            </a:r>
            <a:r>
              <a:rPr lang="en-US" dirty="0"/>
              <a:t> are huge, best suited for log type data.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CC93CF-E354-B744-98B5-36F88C7EC94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128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Best per core processing capacity, works with huge volumes of structured data. </a:t>
            </a:r>
          </a:p>
          <a:p>
            <a:endParaRPr lang="en-US" dirty="0"/>
          </a:p>
          <a:p>
            <a:r>
              <a:rPr lang="en-US" dirty="0"/>
              <a:t>These frameworks are not mutually exclusive. You might use multiple of them in an application.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CC93CF-E354-B744-98B5-36F88C7EC94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909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Developers also have the flexibility to write their MR, Spark jobs outside CDAP if its really needed. But we recommend to use CDAP for all data processing needs.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CC93CF-E354-B744-98B5-36F88C7EC945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3206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may choose to hide this slide.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CC93CF-E354-B744-98B5-36F88C7EC945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5516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Components/Tools to build end-to-end big data applications</a:t>
            </a:r>
          </a:p>
          <a:p>
            <a:r>
              <a:rPr lang="en-US" dirty="0"/>
              <a:t>	Organizations have invested in build data lakes but they are not able to optimally leverage them because of lack of tools/applications/frameworks that allow them to build applications on 	top of the data lake. RAF allows you to leverage your data warehouse/data lakes by providing you end-to-end big data application development tools/components/integrations.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CC93CF-E354-B744-98B5-36F88C7EC945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429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Components/Tools to build end-to-end big data applications</a:t>
            </a:r>
          </a:p>
          <a:p>
            <a:r>
              <a:rPr lang="en-US" dirty="0"/>
              <a:t>	Organizations have invested in build data lakes but they are not able to optimally leverage them because of lack of tools/applications/frameworks that allow them to build applications on 	top of the data lake. RAF allows you to leverage your data warehouse/data lakes by providing you end-to-end big data application development tools/components/integrations.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CC93CF-E354-B744-98B5-36F88C7EC94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4729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74A00B-28C3-4890-90E2-3BCDA91E24F0}" type="slidenum">
              <a:rPr lang="fr-FR" smtClean="0"/>
              <a:t>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988554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CC93CF-E354-B744-98B5-36F88C7EC94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41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37061" indent="0">
              <a:lnSpc>
                <a:spcPct val="120000"/>
              </a:lnSpc>
              <a:spcBef>
                <a:spcPts val="667"/>
              </a:spcBef>
              <a:spcAft>
                <a:spcPts val="667"/>
              </a:spcAft>
              <a:buNone/>
            </a:pPr>
            <a:r>
              <a:rPr lang="en-US" sz="1200" b="0" dirty="0">
                <a:solidFill>
                  <a:schemeClr val="tx1"/>
                </a:solidFill>
              </a:rPr>
              <a:t>Extend reach to data sources:</a:t>
            </a:r>
          </a:p>
          <a:p>
            <a:pPr>
              <a:lnSpc>
                <a:spcPct val="120000"/>
              </a:lnSpc>
              <a:spcBef>
                <a:spcPts val="667"/>
              </a:spcBef>
              <a:spcAft>
                <a:spcPts val="667"/>
              </a:spcAft>
            </a:pPr>
            <a:r>
              <a:rPr lang="en-US" sz="1200" b="0" dirty="0">
                <a:solidFill>
                  <a:schemeClr val="tx1"/>
                </a:solidFill>
              </a:rPr>
              <a:t>Optimized collection of high velocity data with low hardware footprint</a:t>
            </a:r>
          </a:p>
          <a:p>
            <a:pPr>
              <a:lnSpc>
                <a:spcPct val="120000"/>
              </a:lnSpc>
              <a:spcBef>
                <a:spcPts val="667"/>
              </a:spcBef>
              <a:spcAft>
                <a:spcPts val="667"/>
              </a:spcAft>
            </a:pPr>
            <a:r>
              <a:rPr lang="en-US" sz="1200" b="0" dirty="0">
                <a:solidFill>
                  <a:schemeClr val="tx1"/>
                </a:solidFill>
              </a:rPr>
              <a:t>No single ingestion framework is best-fit for all types of data. Reflex ingestion service hides the variations from user</a:t>
            </a:r>
          </a:p>
          <a:p>
            <a:pPr marL="237061" indent="0">
              <a:lnSpc>
                <a:spcPct val="120000"/>
              </a:lnSpc>
              <a:spcBef>
                <a:spcPts val="667"/>
              </a:spcBef>
              <a:spcAft>
                <a:spcPts val="667"/>
              </a:spcAft>
              <a:buNone/>
            </a:pPr>
            <a:r>
              <a:rPr lang="en-US" sz="1200" b="0" dirty="0">
                <a:solidFill>
                  <a:schemeClr val="tx1"/>
                </a:solidFill>
              </a:rPr>
              <a:t>Never lose data</a:t>
            </a:r>
          </a:p>
          <a:p>
            <a:pPr>
              <a:lnSpc>
                <a:spcPct val="120000"/>
              </a:lnSpc>
              <a:spcBef>
                <a:spcPts val="667"/>
              </a:spcBef>
              <a:spcAft>
                <a:spcPts val="667"/>
              </a:spcAft>
            </a:pPr>
            <a:r>
              <a:rPr lang="en-US" sz="1200" b="0" dirty="0">
                <a:solidFill>
                  <a:schemeClr val="tx1"/>
                </a:solidFill>
              </a:rPr>
              <a:t>Pre-formed data ingestion pipelines designed for data resiliency</a:t>
            </a:r>
          </a:p>
          <a:p>
            <a:pPr>
              <a:lnSpc>
                <a:spcPct val="120000"/>
              </a:lnSpc>
              <a:spcBef>
                <a:spcPts val="667"/>
              </a:spcBef>
              <a:spcAft>
                <a:spcPts val="667"/>
              </a:spcAft>
            </a:pPr>
            <a:r>
              <a:rPr lang="en-US" sz="1200" b="0" dirty="0">
                <a:solidFill>
                  <a:schemeClr val="tx1"/>
                </a:solidFill>
              </a:rPr>
              <a:t>Data staging to prevent backpressure on source</a:t>
            </a:r>
          </a:p>
          <a:p>
            <a:pPr marL="237061" indent="0">
              <a:lnSpc>
                <a:spcPct val="120000"/>
              </a:lnSpc>
              <a:spcBef>
                <a:spcPts val="667"/>
              </a:spcBef>
              <a:spcAft>
                <a:spcPts val="667"/>
              </a:spcAft>
              <a:buNone/>
            </a:pPr>
            <a:r>
              <a:rPr lang="en-US" sz="1200" b="0" dirty="0">
                <a:solidFill>
                  <a:schemeClr val="tx1"/>
                </a:solidFill>
              </a:rPr>
              <a:t>Gatekeeping of incoming data quality:</a:t>
            </a:r>
          </a:p>
          <a:p>
            <a:pPr>
              <a:lnSpc>
                <a:spcPct val="120000"/>
              </a:lnSpc>
              <a:spcBef>
                <a:spcPts val="667"/>
              </a:spcBef>
              <a:spcAft>
                <a:spcPts val="667"/>
              </a:spcAft>
            </a:pPr>
            <a:r>
              <a:rPr lang="en-US" sz="1200" b="0" dirty="0">
                <a:solidFill>
                  <a:schemeClr val="tx1"/>
                </a:solidFill>
              </a:rPr>
              <a:t>Data Quality Monitoring through row-level statistics and alerts</a:t>
            </a:r>
          </a:p>
          <a:p>
            <a:pPr>
              <a:lnSpc>
                <a:spcPct val="120000"/>
              </a:lnSpc>
              <a:spcBef>
                <a:spcPts val="667"/>
              </a:spcBef>
              <a:spcAft>
                <a:spcPts val="667"/>
              </a:spcAft>
            </a:pPr>
            <a:r>
              <a:rPr lang="en-US" sz="1200" b="0" dirty="0">
                <a:solidFill>
                  <a:schemeClr val="tx1"/>
                </a:solidFill>
              </a:rPr>
              <a:t>Normalization of data from various data sources</a:t>
            </a:r>
          </a:p>
          <a:p>
            <a:pPr marL="237061" indent="0">
              <a:lnSpc>
                <a:spcPct val="120000"/>
              </a:lnSpc>
              <a:spcBef>
                <a:spcPts val="667"/>
              </a:spcBef>
              <a:spcAft>
                <a:spcPts val="667"/>
              </a:spcAft>
              <a:buNone/>
            </a:pPr>
            <a:endParaRPr lang="en-US" sz="1200" b="0" dirty="0">
              <a:solidFill>
                <a:schemeClr val="tx1"/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74A00B-28C3-4890-90E2-3BCDA91E24F0}" type="slidenum">
              <a:rPr lang="fr-FR" smtClean="0"/>
              <a:t>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466715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Developers also have the flexibility to write their MR, Spark jobs outside CDAP if its really needed. But we recommend to use CDAP for all data processing needs.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CC93CF-E354-B744-98B5-36F88C7EC94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5950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Developers also have the flexibility to write their MR, Spark jobs outside CDAP if its really needed. But we recommend to use CDAP for all data processing needs.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CC93CF-E354-B744-98B5-36F88C7EC94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7630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CC93CF-E354-B744-98B5-36F88C7EC94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5572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74A00B-28C3-4890-90E2-3BCDA91E24F0}" type="slidenum">
              <a:rPr lang="fr-FR" smtClean="0"/>
              <a:t>17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834189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 Layout (Spaciou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itre 1"/>
          <p:cNvSpPr>
            <a:spLocks noGrp="1"/>
          </p:cNvSpPr>
          <p:nvPr>
            <p:ph type="title"/>
          </p:nvPr>
        </p:nvSpPr>
        <p:spPr bwMode="auto">
          <a:xfrm>
            <a:off x="266700" y="64275"/>
            <a:ext cx="8674100" cy="724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fr-FR" noProof="0"/>
              <a:t>Click to edit Master title style</a:t>
            </a:r>
          </a:p>
        </p:txBody>
      </p:sp>
      <p:sp>
        <p:nvSpPr>
          <p:cNvPr id="6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272667" y="978175"/>
            <a:ext cx="8525893" cy="3530763"/>
          </a:xfrm>
          <a:prstGeom prst="rect">
            <a:avLst/>
          </a:prstGeom>
        </p:spPr>
        <p:txBody>
          <a:bodyPr/>
          <a:lstStyle>
            <a:lvl1pPr marL="463550" indent="-285750">
              <a:spcBef>
                <a:spcPts val="1920"/>
              </a:spcBef>
              <a:spcAft>
                <a:spcPts val="300"/>
              </a:spcAft>
              <a:buClr>
                <a:schemeClr val="accent4"/>
              </a:buClr>
              <a:buSzPct val="150000"/>
              <a:buFont typeface=".AppleSystemUIFont" charset="-120"/>
              <a:buChar char="›"/>
              <a:defRPr sz="1600" b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688975" indent="-219075">
              <a:spcBef>
                <a:spcPts val="800"/>
              </a:spcBef>
              <a:buClr>
                <a:schemeClr val="accent4"/>
              </a:buClr>
              <a:buFont typeface=".AppleSystemUIFont" charset="-120"/>
              <a:buChar char="-"/>
              <a:tabLst/>
              <a:defRPr sz="15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2pPr>
            <a:lvl3pPr marL="917575" indent="-201613">
              <a:spcBef>
                <a:spcPts val="1000"/>
              </a:spcBef>
              <a:buClr>
                <a:schemeClr val="accent4"/>
              </a:buClr>
              <a:buFont typeface="Arial" charset="0"/>
              <a:buChar char="•"/>
              <a:tabLst/>
              <a:defRPr sz="1200" baseline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3pPr>
            <a:lvl4pPr marL="1376363" indent="-169863">
              <a:spcBef>
                <a:spcPts val="600"/>
              </a:spcBef>
              <a:buClr>
                <a:schemeClr val="accent4"/>
              </a:buClr>
              <a:buFont typeface="ArialMT" charset="0"/>
              <a:buChar char="-"/>
              <a:tabLst/>
              <a:defRPr sz="1000" baseline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4pPr>
            <a:lvl5pPr marL="1833563" indent="-173038">
              <a:spcBef>
                <a:spcPts val="400"/>
              </a:spcBef>
              <a:buClr>
                <a:schemeClr val="accent4"/>
              </a:buClr>
              <a:tabLst/>
              <a:defRPr sz="8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5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/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 –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100000">
                <a:srgbClr val="192755"/>
              </a:gs>
              <a:gs pos="0">
                <a:schemeClr val="accent4"/>
              </a:gs>
              <a:gs pos="44000">
                <a:srgbClr val="1557BF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bg1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gradFill>
            <a:gsLst>
              <a:gs pos="0">
                <a:srgbClr val="192755">
                  <a:alpha val="62000"/>
                </a:srgbClr>
              </a:gs>
              <a:gs pos="100000">
                <a:schemeClr val="tx2">
                  <a:alpha val="0"/>
                </a:scheme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i="0" dirty="0">
              <a:latin typeface="Century Gothic Regular"/>
            </a:endParaRPr>
          </a:p>
        </p:txBody>
      </p:sp>
      <p:sp>
        <p:nvSpPr>
          <p:cNvPr id="6" name="Espace réservé du titre 1"/>
          <p:cNvSpPr>
            <a:spLocks noGrp="1"/>
          </p:cNvSpPr>
          <p:nvPr>
            <p:ph type="title"/>
          </p:nvPr>
        </p:nvSpPr>
        <p:spPr bwMode="auto">
          <a:xfrm>
            <a:off x="458504" y="3101340"/>
            <a:ext cx="7764215" cy="619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32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fr-FR" noProof="0"/>
              <a:t>Click to edit Master title style</a:t>
            </a:r>
            <a:endParaRPr lang="en-US" altLang="fr-FR" noProof="0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458504" y="3664004"/>
            <a:ext cx="7764215" cy="468758"/>
          </a:xfrm>
          <a:prstGeom prst="rect">
            <a:avLst/>
          </a:prstGeom>
        </p:spPr>
        <p:txBody>
          <a:bodyPr lIns="68580" tIns="34290" rIns="68580" bIns="34290">
            <a:normAutofit/>
          </a:bodyPr>
          <a:lstStyle>
            <a:lvl1pPr marL="0" indent="0" algn="l">
              <a:buNone/>
              <a:defRPr sz="2400" b="0" i="0">
                <a:solidFill>
                  <a:schemeClr val="accent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  <p:sp>
        <p:nvSpPr>
          <p:cNvPr id="17" name="ZoneTexte 11"/>
          <p:cNvSpPr txBox="1">
            <a:spLocks noChangeArrowheads="1"/>
          </p:cNvSpPr>
          <p:nvPr/>
        </p:nvSpPr>
        <p:spPr bwMode="auto">
          <a:xfrm>
            <a:off x="3708400" y="4888084"/>
            <a:ext cx="1727200" cy="185756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xtLst/>
        </p:spPr>
        <p:txBody>
          <a:bodyPr tIns="46800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spc="300" dirty="0">
                <a:solidFill>
                  <a:schemeClr val="bg1"/>
                </a:solidFill>
                <a:latin typeface="Arial" charset="0"/>
                <a:cs typeface="+mn-cs"/>
              </a:rPr>
              <a:t>CONFIDENTIAL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4758" y="582114"/>
            <a:ext cx="1934803" cy="540455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7285154" y="4878252"/>
            <a:ext cx="182934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800" b="0" i="0" dirty="0">
                <a:solidFill>
                  <a:schemeClr val="bg1"/>
                </a:solidFill>
                <a:cs typeface="Helvetica Light"/>
              </a:rPr>
              <a:t>© Guavus, Inc. All rights reserved.</a:t>
            </a:r>
          </a:p>
        </p:txBody>
      </p:sp>
    </p:spTree>
    <p:extLst/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gue Slide –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100000">
                <a:srgbClr val="192755"/>
              </a:gs>
              <a:gs pos="0">
                <a:schemeClr val="accent4"/>
              </a:gs>
              <a:gs pos="44000">
                <a:srgbClr val="1557BF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bg1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 cstate="screen">
            <a:duotone>
              <a:schemeClr val="accent4">
                <a:shade val="45000"/>
                <a:satMod val="135000"/>
              </a:schemeClr>
              <a:prstClr val="white"/>
            </a:duotone>
            <a:alphaModFix amt="3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7185" t="8408" r="515" b="6931"/>
          <a:stretch/>
        </p:blipFill>
        <p:spPr>
          <a:xfrm flipH="1"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Espace réservé du titre 1"/>
          <p:cNvSpPr>
            <a:spLocks noGrp="1"/>
          </p:cNvSpPr>
          <p:nvPr>
            <p:ph type="title"/>
          </p:nvPr>
        </p:nvSpPr>
        <p:spPr bwMode="auto">
          <a:xfrm>
            <a:off x="458504" y="2366042"/>
            <a:ext cx="7764215" cy="619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32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fr-FR" noProof="0"/>
              <a:t>Click to edit Master title style</a:t>
            </a:r>
            <a:endParaRPr lang="en-US" altLang="fr-FR" noProof="0" dirty="0"/>
          </a:p>
        </p:txBody>
      </p:sp>
      <p:sp>
        <p:nvSpPr>
          <p:cNvPr id="14" name="Espace réservé du numéro de diapositive 5"/>
          <p:cNvSpPr txBox="1">
            <a:spLocks/>
          </p:cNvSpPr>
          <p:nvPr/>
        </p:nvSpPr>
        <p:spPr>
          <a:xfrm>
            <a:off x="8230869" y="4835641"/>
            <a:ext cx="785813" cy="274637"/>
          </a:xfrm>
          <a:prstGeom prst="rect">
            <a:avLst/>
          </a:prstGeom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/>
            <a:fld id="{2F076D7C-FFE5-49D2-8880-E721BED17CB8}" type="slidenum">
              <a:rPr lang="fr-FR" altLang="fr-FR" sz="70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pPr algn="r" eaLnBrk="1" hangingPunct="1"/>
              <a:t>‹#›</a:t>
            </a:fld>
            <a:endParaRPr lang="fr-FR" altLang="fr-FR" sz="7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5" name="ZoneTexte 11"/>
          <p:cNvSpPr txBox="1">
            <a:spLocks noChangeArrowheads="1"/>
          </p:cNvSpPr>
          <p:nvPr/>
        </p:nvSpPr>
        <p:spPr bwMode="auto">
          <a:xfrm>
            <a:off x="3708400" y="4888084"/>
            <a:ext cx="1727200" cy="185756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xtLst/>
        </p:spPr>
        <p:txBody>
          <a:bodyPr tIns="46800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spc="300" dirty="0">
                <a:solidFill>
                  <a:schemeClr val="bg1"/>
                </a:solidFill>
                <a:latin typeface="Arial" charset="0"/>
                <a:cs typeface="+mn-cs"/>
              </a:rPr>
              <a:t>CONFIDENTIAL</a:t>
            </a:r>
          </a:p>
        </p:txBody>
      </p:sp>
      <p:cxnSp>
        <p:nvCxnSpPr>
          <p:cNvPr id="16" name="Straight Connector 15"/>
          <p:cNvCxnSpPr/>
          <p:nvPr/>
        </p:nvCxnSpPr>
        <p:spPr>
          <a:xfrm>
            <a:off x="201498" y="4813339"/>
            <a:ext cx="8741005" cy="0"/>
          </a:xfrm>
          <a:prstGeom prst="line">
            <a:avLst/>
          </a:prstGeom>
          <a:ln w="9525" cmpd="sng">
            <a:solidFill>
              <a:schemeClr val="bg1">
                <a:alpha val="44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0398" y="4857793"/>
            <a:ext cx="725427" cy="267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4509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gue Slide –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100000">
                <a:srgbClr val="192755"/>
              </a:gs>
              <a:gs pos="0">
                <a:schemeClr val="accent4"/>
              </a:gs>
              <a:gs pos="44000">
                <a:srgbClr val="1557BF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bg1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screen">
            <a:alphaModFix amt="2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Espace réservé du titre 1"/>
          <p:cNvSpPr>
            <a:spLocks noGrp="1"/>
          </p:cNvSpPr>
          <p:nvPr>
            <p:ph type="title"/>
          </p:nvPr>
        </p:nvSpPr>
        <p:spPr bwMode="auto">
          <a:xfrm>
            <a:off x="458504" y="2366042"/>
            <a:ext cx="7764215" cy="619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32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fr-FR" noProof="0"/>
              <a:t>Click to edit Master title style</a:t>
            </a:r>
            <a:endParaRPr lang="en-US" altLang="fr-FR" noProof="0" dirty="0"/>
          </a:p>
        </p:txBody>
      </p:sp>
      <p:sp>
        <p:nvSpPr>
          <p:cNvPr id="14" name="Espace réservé du numéro de diapositive 5"/>
          <p:cNvSpPr txBox="1">
            <a:spLocks/>
          </p:cNvSpPr>
          <p:nvPr/>
        </p:nvSpPr>
        <p:spPr>
          <a:xfrm>
            <a:off x="8230869" y="4835641"/>
            <a:ext cx="785813" cy="274637"/>
          </a:xfrm>
          <a:prstGeom prst="rect">
            <a:avLst/>
          </a:prstGeom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/>
            <a:fld id="{2F076D7C-FFE5-49D2-8880-E721BED17CB8}" type="slidenum">
              <a:rPr lang="fr-FR" altLang="fr-FR" sz="70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pPr algn="r" eaLnBrk="1" hangingPunct="1"/>
              <a:t>‹#›</a:t>
            </a:fld>
            <a:endParaRPr lang="fr-FR" altLang="fr-FR" sz="7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5" name="ZoneTexte 11"/>
          <p:cNvSpPr txBox="1">
            <a:spLocks noChangeArrowheads="1"/>
          </p:cNvSpPr>
          <p:nvPr/>
        </p:nvSpPr>
        <p:spPr bwMode="auto">
          <a:xfrm>
            <a:off x="3708400" y="4888084"/>
            <a:ext cx="1727200" cy="185756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xtLst/>
        </p:spPr>
        <p:txBody>
          <a:bodyPr tIns="46800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spc="300" dirty="0">
                <a:solidFill>
                  <a:schemeClr val="bg1"/>
                </a:solidFill>
                <a:latin typeface="Arial" charset="0"/>
                <a:cs typeface="+mn-cs"/>
              </a:rPr>
              <a:t>CONFIDENTIAL</a:t>
            </a:r>
          </a:p>
        </p:txBody>
      </p:sp>
      <p:cxnSp>
        <p:nvCxnSpPr>
          <p:cNvPr id="16" name="Straight Connector 15"/>
          <p:cNvCxnSpPr/>
          <p:nvPr/>
        </p:nvCxnSpPr>
        <p:spPr>
          <a:xfrm>
            <a:off x="201498" y="4813339"/>
            <a:ext cx="8741005" cy="0"/>
          </a:xfrm>
          <a:prstGeom prst="line">
            <a:avLst/>
          </a:prstGeom>
          <a:ln w="9525" cmpd="sng">
            <a:solidFill>
              <a:schemeClr val="bg1">
                <a:alpha val="44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0398" y="4857793"/>
            <a:ext cx="725427" cy="26700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reensho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50000">
                <a:srgbClr val="087393"/>
              </a:gs>
              <a:gs pos="0">
                <a:schemeClr val="accent3"/>
              </a:gs>
              <a:gs pos="100000">
                <a:srgbClr val="0B3C57"/>
              </a:gs>
            </a:gsLst>
            <a:lin ang="27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bg1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17" name="Espace réservé du numéro de diapositive 5"/>
          <p:cNvSpPr txBox="1">
            <a:spLocks/>
          </p:cNvSpPr>
          <p:nvPr/>
        </p:nvSpPr>
        <p:spPr>
          <a:xfrm>
            <a:off x="8230869" y="4835641"/>
            <a:ext cx="785813" cy="274637"/>
          </a:xfrm>
          <a:prstGeom prst="rect">
            <a:avLst/>
          </a:prstGeom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/>
            <a:fld id="{2F076D7C-FFE5-49D2-8880-E721BED17CB8}" type="slidenum">
              <a:rPr lang="fr-FR" altLang="fr-FR" sz="70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pPr algn="r" eaLnBrk="1" hangingPunct="1"/>
              <a:t>‹#›</a:t>
            </a:fld>
            <a:endParaRPr lang="fr-FR" altLang="fr-FR" sz="7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8" name="ZoneTexte 11"/>
          <p:cNvSpPr txBox="1">
            <a:spLocks noChangeArrowheads="1"/>
          </p:cNvSpPr>
          <p:nvPr/>
        </p:nvSpPr>
        <p:spPr bwMode="auto">
          <a:xfrm>
            <a:off x="3708400" y="4888084"/>
            <a:ext cx="1727200" cy="185756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xtLst/>
        </p:spPr>
        <p:txBody>
          <a:bodyPr tIns="46800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spc="300" dirty="0">
                <a:solidFill>
                  <a:schemeClr val="bg1"/>
                </a:solidFill>
                <a:latin typeface="Arial" charset="0"/>
                <a:cs typeface="+mn-cs"/>
              </a:rPr>
              <a:t>CONFIDENTIAL</a:t>
            </a:r>
          </a:p>
        </p:txBody>
      </p:sp>
      <p:cxnSp>
        <p:nvCxnSpPr>
          <p:cNvPr id="20" name="Straight Connector 19"/>
          <p:cNvCxnSpPr/>
          <p:nvPr/>
        </p:nvCxnSpPr>
        <p:spPr>
          <a:xfrm>
            <a:off x="201498" y="4813339"/>
            <a:ext cx="8741005" cy="0"/>
          </a:xfrm>
          <a:prstGeom prst="line">
            <a:avLst/>
          </a:prstGeom>
          <a:ln w="9525" cmpd="sng">
            <a:solidFill>
              <a:schemeClr val="bg1">
                <a:alpha val="44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Espace réservé du titre 1"/>
          <p:cNvSpPr>
            <a:spLocks noGrp="1"/>
          </p:cNvSpPr>
          <p:nvPr>
            <p:ph type="title"/>
          </p:nvPr>
        </p:nvSpPr>
        <p:spPr bwMode="auto">
          <a:xfrm>
            <a:off x="266700" y="64275"/>
            <a:ext cx="8674100" cy="724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fr-FR" noProof="0"/>
              <a:t>Click to edit Master title style</a:t>
            </a:r>
            <a:endParaRPr lang="en-US" altLang="fr-FR" noProof="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0398" y="4857793"/>
            <a:ext cx="725427" cy="26700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50000">
                <a:srgbClr val="087393"/>
              </a:gs>
              <a:gs pos="0">
                <a:schemeClr val="accent3"/>
              </a:gs>
              <a:gs pos="100000">
                <a:srgbClr val="0B3C57"/>
              </a:gs>
            </a:gsLst>
            <a:lin ang="27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bg1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30" y="0"/>
            <a:ext cx="2219540" cy="51435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6924460" y="0"/>
            <a:ext cx="2219540" cy="5143500"/>
          </a:xfrm>
          <a:prstGeom prst="rect">
            <a:avLst/>
          </a:prstGeom>
        </p:spPr>
      </p:pic>
      <p:sp>
        <p:nvSpPr>
          <p:cNvPr id="17" name="Espace réservé du numéro de diapositive 5"/>
          <p:cNvSpPr txBox="1">
            <a:spLocks/>
          </p:cNvSpPr>
          <p:nvPr/>
        </p:nvSpPr>
        <p:spPr>
          <a:xfrm>
            <a:off x="8230869" y="4835641"/>
            <a:ext cx="785813" cy="274637"/>
          </a:xfrm>
          <a:prstGeom prst="rect">
            <a:avLst/>
          </a:prstGeom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/>
            <a:fld id="{2F076D7C-FFE5-49D2-8880-E721BED17CB8}" type="slidenum">
              <a:rPr lang="fr-FR" altLang="fr-FR" sz="70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pPr algn="r" eaLnBrk="1" hangingPunct="1"/>
              <a:t>‹#›</a:t>
            </a:fld>
            <a:endParaRPr lang="fr-FR" altLang="fr-FR" sz="7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8" name="ZoneTexte 11"/>
          <p:cNvSpPr txBox="1">
            <a:spLocks noChangeArrowheads="1"/>
          </p:cNvSpPr>
          <p:nvPr/>
        </p:nvSpPr>
        <p:spPr bwMode="auto">
          <a:xfrm>
            <a:off x="3708400" y="4888084"/>
            <a:ext cx="1727200" cy="185756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xtLst/>
        </p:spPr>
        <p:txBody>
          <a:bodyPr tIns="46800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spc="300" dirty="0">
                <a:solidFill>
                  <a:schemeClr val="bg1"/>
                </a:solidFill>
                <a:latin typeface="Arial" charset="0"/>
                <a:cs typeface="+mn-cs"/>
              </a:rPr>
              <a:t>CONFIDENTIAL</a:t>
            </a:r>
          </a:p>
        </p:txBody>
      </p:sp>
      <p:cxnSp>
        <p:nvCxnSpPr>
          <p:cNvPr id="20" name="Straight Connector 19"/>
          <p:cNvCxnSpPr/>
          <p:nvPr/>
        </p:nvCxnSpPr>
        <p:spPr>
          <a:xfrm>
            <a:off x="201498" y="4813339"/>
            <a:ext cx="8741005" cy="0"/>
          </a:xfrm>
          <a:prstGeom prst="line">
            <a:avLst/>
          </a:prstGeom>
          <a:ln w="9525" cmpd="sng">
            <a:solidFill>
              <a:schemeClr val="bg1">
                <a:alpha val="44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Espace réservé du titre 1"/>
          <p:cNvSpPr>
            <a:spLocks noGrp="1"/>
          </p:cNvSpPr>
          <p:nvPr>
            <p:ph type="title"/>
          </p:nvPr>
        </p:nvSpPr>
        <p:spPr bwMode="auto">
          <a:xfrm>
            <a:off x="266700" y="64275"/>
            <a:ext cx="8674100" cy="724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fr-FR" noProof="0"/>
              <a:t>Click to edit Master title style</a:t>
            </a:r>
            <a:endParaRPr lang="en-US" altLang="fr-FR" noProof="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0398" y="4857793"/>
            <a:ext cx="725427" cy="26700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100000">
                <a:srgbClr val="192755"/>
              </a:gs>
              <a:gs pos="0">
                <a:schemeClr val="accent4"/>
              </a:gs>
              <a:gs pos="44000">
                <a:srgbClr val="1557BF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bg1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screen">
            <a:alphaModFix amt="1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gradFill>
            <a:gsLst>
              <a:gs pos="0">
                <a:srgbClr val="192755">
                  <a:alpha val="62000"/>
                </a:srgbClr>
              </a:gs>
              <a:gs pos="100000">
                <a:schemeClr val="tx2">
                  <a:alpha val="0"/>
                </a:scheme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i="0" dirty="0">
              <a:latin typeface="Century Gothic Regular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38402" y="1915892"/>
            <a:ext cx="4267198" cy="1191971"/>
          </a:xfrm>
          <a:prstGeom prst="rect">
            <a:avLst/>
          </a:prstGeom>
        </p:spPr>
      </p:pic>
    </p:spTree>
    <p:extLst/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100000">
                <a:srgbClr val="192B5F"/>
              </a:gs>
              <a:gs pos="0">
                <a:srgbClr val="59A7E9"/>
              </a:gs>
              <a:gs pos="44000">
                <a:srgbClr val="2663CA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bg1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gradFill>
            <a:gsLst>
              <a:gs pos="0">
                <a:srgbClr val="192755">
                  <a:alpha val="62000"/>
                </a:srgbClr>
              </a:gs>
              <a:gs pos="100000">
                <a:schemeClr val="tx2">
                  <a:alpha val="0"/>
                </a:scheme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i="0" dirty="0">
              <a:latin typeface="Century Gothic Regular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38402" y="1915892"/>
            <a:ext cx="4267198" cy="1191971"/>
          </a:xfrm>
          <a:prstGeom prst="rect">
            <a:avLst/>
          </a:prstGeom>
        </p:spPr>
      </p:pic>
    </p:spTree>
    <p:extLst/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01373362"/>
      </p:ext>
    </p:extLst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Tx/>
            </a:lvl1pPr>
            <a:lvl2pPr>
              <a:buClrTx/>
            </a:lvl2pPr>
            <a:lvl3pPr>
              <a:buClrTx/>
            </a:lvl3pPr>
            <a:lvl4pPr>
              <a:buClrTx/>
            </a:lvl4pPr>
            <a:lvl5pPr>
              <a:buClrTx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54320975"/>
      </p:ext>
    </p:extLst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itre 1"/>
          <p:cNvSpPr>
            <a:spLocks noGrp="1"/>
          </p:cNvSpPr>
          <p:nvPr>
            <p:ph type="title"/>
          </p:nvPr>
        </p:nvSpPr>
        <p:spPr bwMode="auto">
          <a:xfrm>
            <a:off x="266700" y="64275"/>
            <a:ext cx="8674100" cy="724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x-none" altLang="fr-FR" noProof="0"/>
              <a:t>Click to edit Master title style</a:t>
            </a:r>
            <a:endParaRPr lang="en-US" altLang="fr-FR" noProof="0"/>
          </a:p>
        </p:txBody>
      </p:sp>
    </p:spTree>
    <p:extLst>
      <p:ext uri="{BB962C8B-B14F-4D97-AF65-F5344CB8AC3E}">
        <p14:creationId xmlns:p14="http://schemas.microsoft.com/office/powerpoint/2010/main" val="831592797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 Layout (Tigh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itre 1"/>
          <p:cNvSpPr>
            <a:spLocks noGrp="1"/>
          </p:cNvSpPr>
          <p:nvPr>
            <p:ph type="title"/>
          </p:nvPr>
        </p:nvSpPr>
        <p:spPr bwMode="auto">
          <a:xfrm>
            <a:off x="266700" y="64275"/>
            <a:ext cx="8674100" cy="724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fr-FR" noProof="0"/>
              <a:t>Click to edit Master title style</a:t>
            </a:r>
          </a:p>
        </p:txBody>
      </p:sp>
      <p:sp>
        <p:nvSpPr>
          <p:cNvPr id="6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272667" y="978175"/>
            <a:ext cx="8525893" cy="3530763"/>
          </a:xfrm>
          <a:prstGeom prst="rect">
            <a:avLst/>
          </a:prstGeom>
        </p:spPr>
        <p:txBody>
          <a:bodyPr/>
          <a:lstStyle>
            <a:lvl1pPr marL="463550" indent="-285750">
              <a:spcBef>
                <a:spcPts val="0"/>
              </a:spcBef>
              <a:spcAft>
                <a:spcPts val="600"/>
              </a:spcAft>
              <a:buClr>
                <a:schemeClr val="accent4"/>
              </a:buClr>
              <a:buSzPct val="150000"/>
              <a:buFont typeface=".AppleSystemUIFont" charset="-120"/>
              <a:buChar char="›"/>
              <a:defRPr sz="1600" b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688975" indent="-219075">
              <a:spcBef>
                <a:spcPts val="0"/>
              </a:spcBef>
              <a:spcAft>
                <a:spcPts val="300"/>
              </a:spcAft>
              <a:buClr>
                <a:schemeClr val="accent4"/>
              </a:buClr>
              <a:buFont typeface=".AppleSystemUIFont" charset="-120"/>
              <a:buChar char="-"/>
              <a:tabLst/>
              <a:defRPr sz="15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2pPr>
            <a:lvl3pPr marL="917575" indent="-201613">
              <a:spcBef>
                <a:spcPts val="600"/>
              </a:spcBef>
              <a:buClr>
                <a:schemeClr val="accent4"/>
              </a:buClr>
              <a:buFont typeface="Arial" charset="0"/>
              <a:buChar char="•"/>
              <a:tabLst/>
              <a:defRPr sz="1200" baseline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3pPr>
            <a:lvl4pPr marL="1376363" indent="-169863">
              <a:spcBef>
                <a:spcPts val="400"/>
              </a:spcBef>
              <a:buClr>
                <a:schemeClr val="accent4"/>
              </a:buClr>
              <a:buFont typeface="ArialMT" charset="0"/>
              <a:buChar char="-"/>
              <a:tabLst/>
              <a:defRPr sz="1000" baseline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4pPr>
            <a:lvl5pPr marL="1833563" indent="-173038">
              <a:spcBef>
                <a:spcPts val="200"/>
              </a:spcBef>
              <a:buClr>
                <a:schemeClr val="accent4"/>
              </a:buClr>
              <a:tabLst/>
              <a:defRPr sz="8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5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/>
  </p:cSld>
  <p:clrMapOvr>
    <a:masterClrMapping/>
  </p:clrMapOvr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 Layout (Spaciou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itre 1"/>
          <p:cNvSpPr>
            <a:spLocks noGrp="1"/>
          </p:cNvSpPr>
          <p:nvPr>
            <p:ph type="title"/>
          </p:nvPr>
        </p:nvSpPr>
        <p:spPr bwMode="auto">
          <a:xfrm>
            <a:off x="266700" y="64275"/>
            <a:ext cx="8674100" cy="724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x-none" altLang="fr-FR" noProof="0"/>
              <a:t>Click to edit Master title style</a:t>
            </a:r>
            <a:endParaRPr lang="en-US" altLang="fr-FR" noProof="0"/>
          </a:p>
        </p:txBody>
      </p:sp>
      <p:sp>
        <p:nvSpPr>
          <p:cNvPr id="6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272667" y="978175"/>
            <a:ext cx="8525893" cy="3530763"/>
          </a:xfrm>
          <a:prstGeom prst="rect">
            <a:avLst/>
          </a:prstGeom>
        </p:spPr>
        <p:txBody>
          <a:bodyPr/>
          <a:lstStyle>
            <a:lvl1pPr marL="463550" indent="-285750">
              <a:spcBef>
                <a:spcPts val="1920"/>
              </a:spcBef>
              <a:spcAft>
                <a:spcPts val="300"/>
              </a:spcAft>
              <a:buClr>
                <a:schemeClr val="accent4"/>
              </a:buClr>
              <a:buSzPct val="150000"/>
              <a:buFont typeface=".AppleSystemUIFont" charset="-120"/>
              <a:buChar char="›"/>
              <a:defRPr sz="1600" b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688975" indent="-219075">
              <a:spcBef>
                <a:spcPts val="800"/>
              </a:spcBef>
              <a:buClr>
                <a:schemeClr val="accent4"/>
              </a:buClr>
              <a:buFont typeface=".AppleSystemUIFont" charset="-120"/>
              <a:buChar char="-"/>
              <a:tabLst/>
              <a:defRPr sz="15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2pPr>
            <a:lvl3pPr marL="917575" indent="-201613">
              <a:spcBef>
                <a:spcPts val="1000"/>
              </a:spcBef>
              <a:buClr>
                <a:schemeClr val="accent4"/>
              </a:buClr>
              <a:buFont typeface="Arial" charset="0"/>
              <a:buChar char="•"/>
              <a:tabLst/>
              <a:defRPr sz="1200" baseline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3pPr>
            <a:lvl4pPr marL="1376363" indent="-169863">
              <a:spcBef>
                <a:spcPts val="600"/>
              </a:spcBef>
              <a:buClr>
                <a:schemeClr val="accent4"/>
              </a:buClr>
              <a:buFont typeface="ArialMT" charset="0"/>
              <a:buChar char="-"/>
              <a:tabLst/>
              <a:defRPr sz="1000" baseline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4pPr>
            <a:lvl5pPr marL="1833563" indent="-173038">
              <a:spcBef>
                <a:spcPts val="400"/>
              </a:spcBef>
              <a:buClr>
                <a:schemeClr val="accent4"/>
              </a:buClr>
              <a:tabLst/>
              <a:defRPr sz="8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5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/>
  </p:cSld>
  <p:clrMapOvr>
    <a:masterClrMapping/>
  </p:clrMapOvr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 Layout (Tigh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itre 1"/>
          <p:cNvSpPr>
            <a:spLocks noGrp="1"/>
          </p:cNvSpPr>
          <p:nvPr>
            <p:ph type="title"/>
          </p:nvPr>
        </p:nvSpPr>
        <p:spPr bwMode="auto">
          <a:xfrm>
            <a:off x="266700" y="64275"/>
            <a:ext cx="8674100" cy="724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x-none" altLang="fr-FR" noProof="0"/>
              <a:t>Click to edit Master title style</a:t>
            </a:r>
            <a:endParaRPr lang="en-US" altLang="fr-FR" noProof="0"/>
          </a:p>
        </p:txBody>
      </p:sp>
      <p:sp>
        <p:nvSpPr>
          <p:cNvPr id="6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272667" y="978175"/>
            <a:ext cx="8525893" cy="3530763"/>
          </a:xfrm>
          <a:prstGeom prst="rect">
            <a:avLst/>
          </a:prstGeom>
        </p:spPr>
        <p:txBody>
          <a:bodyPr/>
          <a:lstStyle>
            <a:lvl1pPr marL="463550" indent="-285750">
              <a:spcBef>
                <a:spcPts val="0"/>
              </a:spcBef>
              <a:spcAft>
                <a:spcPts val="600"/>
              </a:spcAft>
              <a:buClr>
                <a:schemeClr val="accent4"/>
              </a:buClr>
              <a:buSzPct val="150000"/>
              <a:buFont typeface=".AppleSystemUIFont" charset="-120"/>
              <a:buChar char="›"/>
              <a:defRPr sz="1600" b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688975" indent="-219075">
              <a:spcBef>
                <a:spcPts val="0"/>
              </a:spcBef>
              <a:spcAft>
                <a:spcPts val="300"/>
              </a:spcAft>
              <a:buClr>
                <a:schemeClr val="accent4"/>
              </a:buClr>
              <a:buFont typeface=".AppleSystemUIFont" charset="-120"/>
              <a:buChar char="-"/>
              <a:tabLst/>
              <a:defRPr sz="15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2pPr>
            <a:lvl3pPr marL="917575" indent="-201613">
              <a:spcBef>
                <a:spcPts val="600"/>
              </a:spcBef>
              <a:buClr>
                <a:schemeClr val="accent4"/>
              </a:buClr>
              <a:buFont typeface="Arial" charset="0"/>
              <a:buChar char="•"/>
              <a:tabLst/>
              <a:defRPr sz="1200" baseline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3pPr>
            <a:lvl4pPr marL="1376363" indent="-169863">
              <a:spcBef>
                <a:spcPts val="400"/>
              </a:spcBef>
              <a:buClr>
                <a:schemeClr val="accent4"/>
              </a:buClr>
              <a:buFont typeface="ArialMT" charset="0"/>
              <a:buChar char="-"/>
              <a:tabLst/>
              <a:defRPr sz="1000" baseline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4pPr>
            <a:lvl5pPr marL="1833563" indent="-173038">
              <a:spcBef>
                <a:spcPts val="200"/>
              </a:spcBef>
              <a:buClr>
                <a:schemeClr val="accent4"/>
              </a:buClr>
              <a:tabLst/>
              <a:defRPr sz="8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5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/>
  </p:cSld>
  <p:clrMapOvr>
    <a:masterClrMapping/>
  </p:clrMapOvr>
  <p:hf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ulti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itre 1"/>
          <p:cNvSpPr>
            <a:spLocks noGrp="1"/>
          </p:cNvSpPr>
          <p:nvPr>
            <p:ph type="title"/>
          </p:nvPr>
        </p:nvSpPr>
        <p:spPr bwMode="auto">
          <a:xfrm>
            <a:off x="266700" y="64275"/>
            <a:ext cx="8674100" cy="724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x-none" altLang="fr-FR" noProof="0"/>
              <a:t>Click to edit Master title style</a:t>
            </a:r>
            <a:endParaRPr lang="en-US" altLang="fr-FR" noProof="0"/>
          </a:p>
        </p:txBody>
      </p:sp>
      <p:sp>
        <p:nvSpPr>
          <p:cNvPr id="5" name="Content Placeholder 8">
            <a:extLst>
              <a:ext uri="{FF2B5EF4-FFF2-40B4-BE49-F238E27FC236}">
                <a16:creationId xmlns:a16="http://schemas.microsoft.com/office/drawing/2014/main" id="{17CD06AE-AB1E-C54E-B9A7-F9E7615353A6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66701" y="977900"/>
            <a:ext cx="8531859" cy="3530600"/>
          </a:xfrm>
          <a:prstGeom prst="rect">
            <a:avLst/>
          </a:prstGeom>
        </p:spPr>
        <p:txBody>
          <a:bodyPr/>
          <a:lstStyle>
            <a:lvl1pPr marL="7938" indent="0">
              <a:spcBef>
                <a:spcPts val="1920"/>
              </a:spcBef>
              <a:spcAft>
                <a:spcPts val="200"/>
              </a:spcAft>
              <a:buNone/>
              <a:tabLst>
                <a:tab pos="985838" algn="l"/>
              </a:tabLst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x-none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57654487"/>
      </p:ext>
    </p:extLst>
  </p:cSld>
  <p:clrMapOvr>
    <a:masterClrMapping/>
  </p:clrMapOvr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 Slide (2 Colum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itre 1"/>
          <p:cNvSpPr>
            <a:spLocks noGrp="1"/>
          </p:cNvSpPr>
          <p:nvPr>
            <p:ph type="title"/>
          </p:nvPr>
        </p:nvSpPr>
        <p:spPr bwMode="auto">
          <a:xfrm>
            <a:off x="266700" y="64275"/>
            <a:ext cx="8674100" cy="724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x-none" altLang="fr-FR" noProof="0"/>
              <a:t>Click to edit Master title style</a:t>
            </a:r>
            <a:endParaRPr lang="en-US" altLang="fr-FR" noProof="0"/>
          </a:p>
        </p:txBody>
      </p:sp>
      <p:sp>
        <p:nvSpPr>
          <p:cNvPr id="6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272667" y="978175"/>
            <a:ext cx="4136773" cy="3530763"/>
          </a:xfrm>
          <a:prstGeom prst="rect">
            <a:avLst/>
          </a:prstGeom>
        </p:spPr>
        <p:txBody>
          <a:bodyPr/>
          <a:lstStyle>
            <a:lvl1pPr marL="463550" indent="-285750">
              <a:spcBef>
                <a:spcPts val="1920"/>
              </a:spcBef>
              <a:spcAft>
                <a:spcPts val="300"/>
              </a:spcAft>
              <a:buClr>
                <a:schemeClr val="accent4"/>
              </a:buClr>
              <a:buSzPct val="150000"/>
              <a:buFont typeface=".AppleSystemUIFont" charset="-120"/>
              <a:buChar char="›"/>
              <a:defRPr sz="1600" b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688975" indent="-219075">
              <a:spcBef>
                <a:spcPts val="800"/>
              </a:spcBef>
              <a:buClr>
                <a:schemeClr val="accent4"/>
              </a:buClr>
              <a:buFont typeface=".AppleSystemUIFont" charset="-120"/>
              <a:buChar char="-"/>
              <a:tabLst/>
              <a:defRPr sz="15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2pPr>
            <a:lvl3pPr marL="917575" indent="-201613">
              <a:spcBef>
                <a:spcPts val="1000"/>
              </a:spcBef>
              <a:buClr>
                <a:schemeClr val="accent4"/>
              </a:buClr>
              <a:buFont typeface="Arial" charset="0"/>
              <a:buChar char="•"/>
              <a:tabLst/>
              <a:defRPr sz="1200" baseline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3pPr>
            <a:lvl4pPr marL="1376363" indent="-169863">
              <a:spcBef>
                <a:spcPts val="600"/>
              </a:spcBef>
              <a:buClr>
                <a:schemeClr val="accent4"/>
              </a:buClr>
              <a:buFont typeface="ArialMT" charset="0"/>
              <a:buChar char="-"/>
              <a:tabLst/>
              <a:defRPr sz="1000" baseline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4pPr>
            <a:lvl5pPr marL="1833563" indent="-173038">
              <a:spcBef>
                <a:spcPts val="400"/>
              </a:spcBef>
              <a:buClr>
                <a:schemeClr val="accent4"/>
              </a:buClr>
              <a:tabLst/>
              <a:defRPr sz="8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5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Espace réservé du contenu 2"/>
          <p:cNvSpPr>
            <a:spLocks noGrp="1"/>
          </p:cNvSpPr>
          <p:nvPr>
            <p:ph idx="10" hasCustomPrompt="1"/>
          </p:nvPr>
        </p:nvSpPr>
        <p:spPr>
          <a:xfrm>
            <a:off x="4661787" y="978175"/>
            <a:ext cx="4136773" cy="3530763"/>
          </a:xfrm>
          <a:prstGeom prst="rect">
            <a:avLst/>
          </a:prstGeom>
        </p:spPr>
        <p:txBody>
          <a:bodyPr/>
          <a:lstStyle>
            <a:lvl1pPr marL="463550" indent="-285750">
              <a:spcBef>
                <a:spcPts val="1920"/>
              </a:spcBef>
              <a:spcAft>
                <a:spcPts val="300"/>
              </a:spcAft>
              <a:buClr>
                <a:schemeClr val="accent4"/>
              </a:buClr>
              <a:buSzPct val="150000"/>
              <a:buFont typeface=".AppleSystemUIFont" charset="-120"/>
              <a:buChar char="›"/>
              <a:defRPr sz="1600" b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688975" indent="-219075">
              <a:spcBef>
                <a:spcPts val="800"/>
              </a:spcBef>
              <a:buClr>
                <a:schemeClr val="accent4"/>
              </a:buClr>
              <a:buFont typeface=".AppleSystemUIFont" charset="-120"/>
              <a:buChar char="-"/>
              <a:tabLst/>
              <a:defRPr sz="15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2pPr>
            <a:lvl3pPr marL="917575" indent="-201613">
              <a:spcBef>
                <a:spcPts val="1000"/>
              </a:spcBef>
              <a:buClr>
                <a:schemeClr val="accent4"/>
              </a:buClr>
              <a:buFont typeface="Arial" charset="0"/>
              <a:buChar char="•"/>
              <a:tabLst/>
              <a:defRPr sz="1200" baseline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3pPr>
            <a:lvl4pPr marL="1376363" indent="-169863">
              <a:spcBef>
                <a:spcPts val="600"/>
              </a:spcBef>
              <a:buClr>
                <a:schemeClr val="accent4"/>
              </a:buClr>
              <a:buFont typeface="ArialMT" charset="0"/>
              <a:buChar char="-"/>
              <a:tabLst/>
              <a:defRPr sz="1000" baseline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4pPr>
            <a:lvl5pPr marL="1833563" indent="-173038">
              <a:spcBef>
                <a:spcPts val="400"/>
              </a:spcBef>
              <a:buClr>
                <a:schemeClr val="accent4"/>
              </a:buClr>
              <a:tabLst/>
              <a:defRPr sz="8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5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/>
  </p:cSld>
  <p:clrMapOvr>
    <a:masterClrMapping/>
  </p:clrMapOvr>
  <p:hf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ulti Slide (2 Colum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itre 1"/>
          <p:cNvSpPr>
            <a:spLocks noGrp="1"/>
          </p:cNvSpPr>
          <p:nvPr>
            <p:ph type="title"/>
          </p:nvPr>
        </p:nvSpPr>
        <p:spPr bwMode="auto">
          <a:xfrm>
            <a:off x="266700" y="64275"/>
            <a:ext cx="8674100" cy="724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x-none" altLang="fr-FR" noProof="0"/>
              <a:t>Click to edit Master title style</a:t>
            </a:r>
            <a:endParaRPr lang="en-US" altLang="fr-FR" noProof="0"/>
          </a:p>
        </p:txBody>
      </p:sp>
      <p:sp>
        <p:nvSpPr>
          <p:cNvPr id="12" name="Content Placeholder 8">
            <a:extLst>
              <a:ext uri="{FF2B5EF4-FFF2-40B4-BE49-F238E27FC236}">
                <a16:creationId xmlns:a16="http://schemas.microsoft.com/office/drawing/2014/main" id="{13F4EFEA-C27D-E749-9610-370F044F227F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66701" y="977900"/>
            <a:ext cx="4133087" cy="3530600"/>
          </a:xfrm>
          <a:prstGeom prst="rect">
            <a:avLst/>
          </a:prstGeom>
        </p:spPr>
        <p:txBody>
          <a:bodyPr/>
          <a:lstStyle>
            <a:lvl1pPr marL="7938" indent="0">
              <a:spcBef>
                <a:spcPts val="1920"/>
              </a:spcBef>
              <a:spcAft>
                <a:spcPts val="300"/>
              </a:spcAft>
              <a:buNone/>
              <a:tabLst>
                <a:tab pos="985838" algn="l"/>
              </a:tabLst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x-none" noProof="0"/>
              <a:t>Click to edit Master text styles</a:t>
            </a:r>
          </a:p>
        </p:txBody>
      </p:sp>
      <p:sp>
        <p:nvSpPr>
          <p:cNvPr id="14" name="Content Placeholder 8">
            <a:extLst>
              <a:ext uri="{FF2B5EF4-FFF2-40B4-BE49-F238E27FC236}">
                <a16:creationId xmlns:a16="http://schemas.microsoft.com/office/drawing/2014/main" id="{B223A7FD-0352-A04E-9C9C-2A8F77C33E12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667251" y="977900"/>
            <a:ext cx="4133087" cy="3530600"/>
          </a:xfrm>
          <a:prstGeom prst="rect">
            <a:avLst/>
          </a:prstGeom>
        </p:spPr>
        <p:txBody>
          <a:bodyPr/>
          <a:lstStyle>
            <a:lvl1pPr marL="7938" indent="0">
              <a:spcBef>
                <a:spcPts val="1920"/>
              </a:spcBef>
              <a:spcAft>
                <a:spcPts val="300"/>
              </a:spcAft>
              <a:buNone/>
              <a:tabLst>
                <a:tab pos="985838" algn="l"/>
              </a:tabLst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x-none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22664518"/>
      </p:ext>
    </p:extLst>
  </p:cSld>
  <p:clrMapOvr>
    <a:masterClrMapping/>
  </p:clrMapOvr>
  <p:hf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E3D91D4-B25E-134B-AD66-43D89BFFB99F}"/>
              </a:ext>
            </a:extLst>
          </p:cNvPr>
          <p:cNvSpPr/>
          <p:nvPr/>
        </p:nvSpPr>
        <p:spPr>
          <a:xfrm>
            <a:off x="246152" y="1379712"/>
            <a:ext cx="2836096" cy="3192285"/>
          </a:xfrm>
          <a:prstGeom prst="rect">
            <a:avLst/>
          </a:prstGeom>
          <a:solidFill>
            <a:srgbClr val="F8F9F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bg1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C2B8607-7229-E34A-9A1D-489AB642C958}"/>
              </a:ext>
            </a:extLst>
          </p:cNvPr>
          <p:cNvSpPr/>
          <p:nvPr/>
        </p:nvSpPr>
        <p:spPr>
          <a:xfrm>
            <a:off x="3143679" y="1379712"/>
            <a:ext cx="2836096" cy="3192285"/>
          </a:xfrm>
          <a:prstGeom prst="rect">
            <a:avLst/>
          </a:prstGeom>
          <a:solidFill>
            <a:srgbClr val="F8F9F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bg1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5CB8723-EFA9-7842-B15E-23E81F7E15A8}"/>
              </a:ext>
            </a:extLst>
          </p:cNvPr>
          <p:cNvSpPr/>
          <p:nvPr/>
        </p:nvSpPr>
        <p:spPr>
          <a:xfrm>
            <a:off x="6041205" y="1379712"/>
            <a:ext cx="2836096" cy="3192285"/>
          </a:xfrm>
          <a:prstGeom prst="rect">
            <a:avLst/>
          </a:prstGeom>
          <a:solidFill>
            <a:srgbClr val="F8F9F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bg1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16F66E8-5409-8D49-9E78-AA8E30BCD97E}"/>
              </a:ext>
            </a:extLst>
          </p:cNvPr>
          <p:cNvSpPr/>
          <p:nvPr/>
        </p:nvSpPr>
        <p:spPr>
          <a:xfrm>
            <a:off x="339047" y="1479630"/>
            <a:ext cx="2644340" cy="394180"/>
          </a:xfrm>
          <a:prstGeom prst="rect">
            <a:avLst/>
          </a:prstGeom>
          <a:gradFill>
            <a:gsLst>
              <a:gs pos="100000">
                <a:srgbClr val="3A84C3"/>
              </a:gs>
              <a:gs pos="50000">
                <a:srgbClr val="499ADE"/>
              </a:gs>
              <a:gs pos="0">
                <a:srgbClr val="4FA8F2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Century Gothic" panose="020B0502020202020204" pitchFamily="34" charset="0"/>
              <a:cs typeface="Aller Light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F038AFB-6AD6-4541-BF51-668BD72FC6DD}"/>
              </a:ext>
            </a:extLst>
          </p:cNvPr>
          <p:cNvSpPr/>
          <p:nvPr/>
        </p:nvSpPr>
        <p:spPr>
          <a:xfrm>
            <a:off x="3230931" y="1479630"/>
            <a:ext cx="2653556" cy="394180"/>
          </a:xfrm>
          <a:prstGeom prst="rect">
            <a:avLst/>
          </a:prstGeom>
          <a:gradFill>
            <a:gsLst>
              <a:gs pos="50000">
                <a:srgbClr val="0E57C3"/>
              </a:gs>
              <a:gs pos="100000">
                <a:srgbClr val="0948A6"/>
              </a:gs>
              <a:gs pos="0">
                <a:srgbClr val="1365E0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Century Gothic" panose="020B0502020202020204" pitchFamily="34" charset="0"/>
              <a:cs typeface="Aller Light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11D5238-66A2-C649-9F7C-F7BAF1794FFD}"/>
              </a:ext>
            </a:extLst>
          </p:cNvPr>
          <p:cNvSpPr/>
          <p:nvPr/>
        </p:nvSpPr>
        <p:spPr>
          <a:xfrm>
            <a:off x="6134297" y="1479630"/>
            <a:ext cx="2649914" cy="394180"/>
          </a:xfrm>
          <a:prstGeom prst="rect">
            <a:avLst/>
          </a:prstGeom>
          <a:gradFill>
            <a:gsLst>
              <a:gs pos="100000">
                <a:srgbClr val="0787A6"/>
              </a:gs>
              <a:gs pos="50000">
                <a:srgbClr val="049DC1"/>
              </a:gs>
              <a:gs pos="0">
                <a:srgbClr val="00B2DB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entury Gothic" panose="020B0502020202020204" pitchFamily="34" charset="0"/>
              <a:cs typeface="Aller Light"/>
            </a:endParaRPr>
          </a:p>
        </p:txBody>
      </p:sp>
      <p:sp>
        <p:nvSpPr>
          <p:cNvPr id="3" name="Espace réservé du titre 1"/>
          <p:cNvSpPr>
            <a:spLocks noGrp="1"/>
          </p:cNvSpPr>
          <p:nvPr>
            <p:ph type="title"/>
          </p:nvPr>
        </p:nvSpPr>
        <p:spPr bwMode="auto">
          <a:xfrm>
            <a:off x="266700" y="326571"/>
            <a:ext cx="8674100" cy="4625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x-none" altLang="fr-FR" noProof="0"/>
              <a:t>Click to edit Master title style</a:t>
            </a:r>
            <a:endParaRPr lang="en-US" altLang="fr-FR" noProof="0" dirty="0"/>
          </a:p>
        </p:txBody>
      </p:sp>
      <p:sp>
        <p:nvSpPr>
          <p:cNvPr id="15" name="Espace réservé du contenu 2">
            <a:extLst>
              <a:ext uri="{FF2B5EF4-FFF2-40B4-BE49-F238E27FC236}">
                <a16:creationId xmlns:a16="http://schemas.microsoft.com/office/drawing/2014/main" id="{A26B47B4-6FED-BD4C-A1E9-06CA7B24200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51051" y="1991142"/>
            <a:ext cx="2723869" cy="2580855"/>
          </a:xfrm>
          <a:prstGeom prst="rect">
            <a:avLst/>
          </a:prstGeom>
        </p:spPr>
        <p:txBody>
          <a:bodyPr/>
          <a:lstStyle>
            <a:lvl1pPr marL="344488" indent="-227013">
              <a:spcBef>
                <a:spcPts val="0"/>
              </a:spcBef>
              <a:spcAft>
                <a:spcPts val="800"/>
              </a:spcAft>
              <a:buClr>
                <a:schemeClr val="accent4"/>
              </a:buClr>
              <a:buSzPct val="150000"/>
              <a:buFont typeface=".AppleSystemUIFont" charset="-120"/>
              <a:buChar char="›"/>
              <a:tabLst>
                <a:tab pos="985838" algn="l"/>
              </a:tabLst>
              <a:defRPr sz="1000" b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520700" indent="-176213">
              <a:spcBef>
                <a:spcPts val="0"/>
              </a:spcBef>
              <a:buClr>
                <a:schemeClr val="accent4"/>
              </a:buClr>
              <a:buFont typeface=".AppleSystemUIFont" charset="-120"/>
              <a:buChar char="-"/>
              <a:tabLst/>
              <a:defRPr sz="9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2pPr>
            <a:lvl3pPr marL="688975" indent="-168275">
              <a:spcBef>
                <a:spcPts val="300"/>
              </a:spcBef>
              <a:buClr>
                <a:schemeClr val="accent4"/>
              </a:buClr>
              <a:buFont typeface="Arial" charset="0"/>
              <a:buChar char="•"/>
              <a:tabLst/>
              <a:defRPr sz="800" baseline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3pPr>
            <a:lvl4pPr marL="1376363" indent="-169863">
              <a:spcBef>
                <a:spcPts val="600"/>
              </a:spcBef>
              <a:buClr>
                <a:schemeClr val="accent4"/>
              </a:buClr>
              <a:buFont typeface="ArialMT" charset="0"/>
              <a:buChar char="-"/>
              <a:tabLst/>
              <a:defRPr sz="1000" baseline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4pPr>
            <a:lvl5pPr marL="1833563" indent="-173038">
              <a:spcBef>
                <a:spcPts val="400"/>
              </a:spcBef>
              <a:buClr>
                <a:schemeClr val="accent4"/>
              </a:buClr>
              <a:tabLst/>
              <a:defRPr sz="8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5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2EB56276-6613-ED4D-975E-1D745482F5C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40178" y="1497044"/>
            <a:ext cx="2634742" cy="365760"/>
          </a:xfrm>
          <a:prstGeom prst="rect">
            <a:avLst/>
          </a:prstGeom>
        </p:spPr>
        <p:txBody>
          <a:bodyPr wrap="none"/>
          <a:lstStyle>
            <a:lvl1pPr marL="7938" indent="0" algn="ctr">
              <a:buNone/>
              <a:tabLst>
                <a:tab pos="985838" algn="l"/>
              </a:tabLst>
              <a:defRPr b="0">
                <a:latin typeface="Century Gothic" panose="020B0502020202020204" pitchFamily="34" charset="0"/>
                <a:ea typeface="Apple Symbols" panose="02000000000000000000" pitchFamily="2" charset="-79"/>
                <a:cs typeface="Apple Symbols" panose="02000000000000000000" pitchFamily="2" charset="-79"/>
              </a:defRPr>
            </a:lvl1pPr>
            <a:lvl2pPr>
              <a:defRPr>
                <a:latin typeface="Century Gothic" panose="020B0502020202020204" pitchFamily="34" charset="0"/>
                <a:ea typeface="Apple Symbols" panose="02000000000000000000" pitchFamily="2" charset="-79"/>
                <a:cs typeface="Apple Symbols" panose="02000000000000000000" pitchFamily="2" charset="-79"/>
              </a:defRPr>
            </a:lvl2pPr>
            <a:lvl3pPr>
              <a:defRPr>
                <a:latin typeface="Century Gothic" panose="020B0502020202020204" pitchFamily="34" charset="0"/>
                <a:ea typeface="Apple Symbols" panose="02000000000000000000" pitchFamily="2" charset="-79"/>
                <a:cs typeface="Apple Symbols" panose="02000000000000000000" pitchFamily="2" charset="-79"/>
              </a:defRPr>
            </a:lvl3pPr>
            <a:lvl4pPr>
              <a:defRPr>
                <a:latin typeface="Century Gothic" panose="020B0502020202020204" pitchFamily="34" charset="0"/>
                <a:ea typeface="Apple Symbols" panose="02000000000000000000" pitchFamily="2" charset="-79"/>
                <a:cs typeface="Apple Symbols" panose="02000000000000000000" pitchFamily="2" charset="-79"/>
              </a:defRPr>
            </a:lvl4pPr>
            <a:lvl5pPr>
              <a:defRPr>
                <a:latin typeface="Century Gothic" panose="020B0502020202020204" pitchFamily="34" charset="0"/>
                <a:ea typeface="Apple Symbols" panose="02000000000000000000" pitchFamily="2" charset="-79"/>
                <a:cs typeface="Apple Symbols" panose="02000000000000000000" pitchFamily="2" charset="-79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2" name="Text Placeholder 17">
            <a:extLst>
              <a:ext uri="{FF2B5EF4-FFF2-40B4-BE49-F238E27FC236}">
                <a16:creationId xmlns:a16="http://schemas.microsoft.com/office/drawing/2014/main" id="{EBB1313E-4E9C-4D4D-B1D8-CC06563CD3C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30371" y="1497044"/>
            <a:ext cx="2650332" cy="365760"/>
          </a:xfrm>
          <a:prstGeom prst="rect">
            <a:avLst/>
          </a:prstGeom>
        </p:spPr>
        <p:txBody>
          <a:bodyPr wrap="none"/>
          <a:lstStyle>
            <a:lvl1pPr marL="7938" indent="0" algn="ctr">
              <a:buNone/>
              <a:tabLst>
                <a:tab pos="985838" algn="l"/>
              </a:tabLst>
              <a:defRPr b="0">
                <a:latin typeface="Century Gothic" panose="020B0502020202020204" pitchFamily="34" charset="0"/>
                <a:ea typeface="Apple Symbols" panose="02000000000000000000" pitchFamily="2" charset="-79"/>
                <a:cs typeface="Apple Symbols" panose="02000000000000000000" pitchFamily="2" charset="-79"/>
              </a:defRPr>
            </a:lvl1pPr>
            <a:lvl2pPr>
              <a:defRPr>
                <a:latin typeface="Century Gothic" panose="020B0502020202020204" pitchFamily="34" charset="0"/>
                <a:ea typeface="Apple Symbols" panose="02000000000000000000" pitchFamily="2" charset="-79"/>
                <a:cs typeface="Apple Symbols" panose="02000000000000000000" pitchFamily="2" charset="-79"/>
              </a:defRPr>
            </a:lvl2pPr>
            <a:lvl3pPr>
              <a:defRPr>
                <a:latin typeface="Century Gothic" panose="020B0502020202020204" pitchFamily="34" charset="0"/>
                <a:ea typeface="Apple Symbols" panose="02000000000000000000" pitchFamily="2" charset="-79"/>
                <a:cs typeface="Apple Symbols" panose="02000000000000000000" pitchFamily="2" charset="-79"/>
              </a:defRPr>
            </a:lvl3pPr>
            <a:lvl4pPr>
              <a:defRPr>
                <a:latin typeface="Century Gothic" panose="020B0502020202020204" pitchFamily="34" charset="0"/>
                <a:ea typeface="Apple Symbols" panose="02000000000000000000" pitchFamily="2" charset="-79"/>
                <a:cs typeface="Apple Symbols" panose="02000000000000000000" pitchFamily="2" charset="-79"/>
              </a:defRPr>
            </a:lvl4pPr>
            <a:lvl5pPr>
              <a:defRPr>
                <a:latin typeface="Century Gothic" panose="020B0502020202020204" pitchFamily="34" charset="0"/>
                <a:ea typeface="Apple Symbols" panose="02000000000000000000" pitchFamily="2" charset="-79"/>
                <a:cs typeface="Apple Symbols" panose="02000000000000000000" pitchFamily="2" charset="-79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3" name="Text Placeholder 17">
            <a:extLst>
              <a:ext uri="{FF2B5EF4-FFF2-40B4-BE49-F238E27FC236}">
                <a16:creationId xmlns:a16="http://schemas.microsoft.com/office/drawing/2014/main" id="{875EA6F2-B143-3843-9094-F0D6AD344D2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31379" y="1497044"/>
            <a:ext cx="2653392" cy="365760"/>
          </a:xfrm>
          <a:prstGeom prst="rect">
            <a:avLst/>
          </a:prstGeom>
        </p:spPr>
        <p:txBody>
          <a:bodyPr wrap="none"/>
          <a:lstStyle>
            <a:lvl1pPr marL="7938" indent="0" algn="ctr">
              <a:buNone/>
              <a:tabLst>
                <a:tab pos="985838" algn="l"/>
              </a:tabLst>
              <a:defRPr b="0">
                <a:latin typeface="Century Gothic" panose="020B0502020202020204" pitchFamily="34" charset="0"/>
                <a:ea typeface="Apple Symbols" panose="02000000000000000000" pitchFamily="2" charset="-79"/>
                <a:cs typeface="Apple Symbols" panose="02000000000000000000" pitchFamily="2" charset="-79"/>
              </a:defRPr>
            </a:lvl1pPr>
            <a:lvl2pPr>
              <a:defRPr>
                <a:latin typeface="Century Gothic" panose="020B0502020202020204" pitchFamily="34" charset="0"/>
                <a:ea typeface="Apple Symbols" panose="02000000000000000000" pitchFamily="2" charset="-79"/>
                <a:cs typeface="Apple Symbols" panose="02000000000000000000" pitchFamily="2" charset="-79"/>
              </a:defRPr>
            </a:lvl2pPr>
            <a:lvl3pPr>
              <a:defRPr>
                <a:latin typeface="Century Gothic" panose="020B0502020202020204" pitchFamily="34" charset="0"/>
                <a:ea typeface="Apple Symbols" panose="02000000000000000000" pitchFamily="2" charset="-79"/>
                <a:cs typeface="Apple Symbols" panose="02000000000000000000" pitchFamily="2" charset="-79"/>
              </a:defRPr>
            </a:lvl3pPr>
            <a:lvl4pPr>
              <a:defRPr>
                <a:latin typeface="Century Gothic" panose="020B0502020202020204" pitchFamily="34" charset="0"/>
                <a:ea typeface="Apple Symbols" panose="02000000000000000000" pitchFamily="2" charset="-79"/>
                <a:cs typeface="Apple Symbols" panose="02000000000000000000" pitchFamily="2" charset="-79"/>
              </a:defRPr>
            </a:lvl4pPr>
            <a:lvl5pPr>
              <a:defRPr>
                <a:latin typeface="Century Gothic" panose="020B0502020202020204" pitchFamily="34" charset="0"/>
                <a:ea typeface="Apple Symbols" panose="02000000000000000000" pitchFamily="2" charset="-79"/>
                <a:cs typeface="Apple Symbols" panose="02000000000000000000" pitchFamily="2" charset="-79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7" name="Text Placeholder 25">
            <a:extLst>
              <a:ext uri="{FF2B5EF4-FFF2-40B4-BE49-F238E27FC236}">
                <a16:creationId xmlns:a16="http://schemas.microsoft.com/office/drawing/2014/main" id="{C80C9721-B1FD-FB47-BBCA-3D1B1DF965F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67068" y="813480"/>
            <a:ext cx="6819532" cy="395287"/>
          </a:xfrm>
          <a:prstGeom prst="rect">
            <a:avLst/>
          </a:prstGeom>
        </p:spPr>
        <p:txBody>
          <a:bodyPr/>
          <a:lstStyle>
            <a:lvl1pPr marL="7938" indent="0" algn="l">
              <a:buNone/>
              <a:tabLst>
                <a:tab pos="985838" algn="l"/>
              </a:tabLst>
              <a:defRPr lang="en-US" b="0" kern="1200" dirty="0">
                <a:solidFill>
                  <a:schemeClr val="accent4"/>
                </a:solidFill>
                <a:latin typeface="Century Gothic" panose="020B0502020202020204" pitchFamily="34" charset="0"/>
                <a:ea typeface="+mn-ea"/>
                <a:cs typeface="Arial" panose="020B0604020202020204" pitchFamily="34" charset="0"/>
              </a:defRPr>
            </a:lvl1pPr>
            <a:lvl2pPr>
              <a:defRPr b="0">
                <a:solidFill>
                  <a:schemeClr val="accent3"/>
                </a:solidFill>
              </a:defRPr>
            </a:lvl2pPr>
            <a:lvl3pPr>
              <a:defRPr b="0">
                <a:solidFill>
                  <a:schemeClr val="accent3"/>
                </a:solidFill>
              </a:defRPr>
            </a:lvl3pPr>
            <a:lvl4pPr>
              <a:defRPr b="0">
                <a:solidFill>
                  <a:schemeClr val="accent3"/>
                </a:solidFill>
              </a:defRPr>
            </a:lvl4pPr>
            <a:lvl5pPr>
              <a:defRPr b="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28" name="Espace réservé du contenu 2">
            <a:extLst>
              <a:ext uri="{FF2B5EF4-FFF2-40B4-BE49-F238E27FC236}">
                <a16:creationId xmlns:a16="http://schemas.microsoft.com/office/drawing/2014/main" id="{722C39AF-F6AE-764B-AC2C-20994E70688B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3157537" y="1991142"/>
            <a:ext cx="2723869" cy="2580855"/>
          </a:xfrm>
          <a:prstGeom prst="rect">
            <a:avLst/>
          </a:prstGeom>
        </p:spPr>
        <p:txBody>
          <a:bodyPr/>
          <a:lstStyle>
            <a:lvl1pPr marL="344488" indent="-227013">
              <a:spcBef>
                <a:spcPts val="0"/>
              </a:spcBef>
              <a:spcAft>
                <a:spcPts val="800"/>
              </a:spcAft>
              <a:buClr>
                <a:schemeClr val="accent4"/>
              </a:buClr>
              <a:buSzPct val="150000"/>
              <a:buFont typeface=".AppleSystemUIFont" charset="-120"/>
              <a:buChar char="›"/>
              <a:tabLst>
                <a:tab pos="985838" algn="l"/>
              </a:tabLst>
              <a:defRPr sz="1000" b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520700" indent="-176213">
              <a:spcBef>
                <a:spcPts val="0"/>
              </a:spcBef>
              <a:buClr>
                <a:schemeClr val="accent4"/>
              </a:buClr>
              <a:buFont typeface=".AppleSystemUIFont" charset="-120"/>
              <a:buChar char="-"/>
              <a:tabLst/>
              <a:defRPr sz="9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2pPr>
            <a:lvl3pPr marL="688975" indent="-168275">
              <a:spcBef>
                <a:spcPts val="300"/>
              </a:spcBef>
              <a:buClr>
                <a:schemeClr val="accent4"/>
              </a:buClr>
              <a:buFont typeface="Arial" charset="0"/>
              <a:buChar char="•"/>
              <a:tabLst/>
              <a:defRPr sz="800" baseline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3pPr>
            <a:lvl4pPr marL="1376363" indent="-169863">
              <a:spcBef>
                <a:spcPts val="600"/>
              </a:spcBef>
              <a:buClr>
                <a:schemeClr val="accent4"/>
              </a:buClr>
              <a:buFont typeface="ArialMT" charset="0"/>
              <a:buChar char="-"/>
              <a:tabLst/>
              <a:defRPr sz="1000" baseline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4pPr>
            <a:lvl5pPr marL="1833563" indent="-173038">
              <a:spcBef>
                <a:spcPts val="400"/>
              </a:spcBef>
              <a:buClr>
                <a:schemeClr val="accent4"/>
              </a:buClr>
              <a:tabLst/>
              <a:defRPr sz="8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5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29" name="Espace réservé du contenu 2">
            <a:extLst>
              <a:ext uri="{FF2B5EF4-FFF2-40B4-BE49-F238E27FC236}">
                <a16:creationId xmlns:a16="http://schemas.microsoft.com/office/drawing/2014/main" id="{328B941B-17A7-6A4C-BBC1-2BD5A03492E4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6064023" y="1991142"/>
            <a:ext cx="2723869" cy="2580855"/>
          </a:xfrm>
          <a:prstGeom prst="rect">
            <a:avLst/>
          </a:prstGeom>
        </p:spPr>
        <p:txBody>
          <a:bodyPr/>
          <a:lstStyle>
            <a:lvl1pPr marL="344488" indent="-227013">
              <a:spcBef>
                <a:spcPts val="0"/>
              </a:spcBef>
              <a:spcAft>
                <a:spcPts val="800"/>
              </a:spcAft>
              <a:buClr>
                <a:schemeClr val="accent4"/>
              </a:buClr>
              <a:buSzPct val="150000"/>
              <a:buFont typeface=".AppleSystemUIFont" charset="-120"/>
              <a:buChar char="›"/>
              <a:tabLst>
                <a:tab pos="985838" algn="l"/>
              </a:tabLst>
              <a:defRPr sz="1000" b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520700" indent="-176213">
              <a:spcBef>
                <a:spcPts val="0"/>
              </a:spcBef>
              <a:buClr>
                <a:schemeClr val="accent4"/>
              </a:buClr>
              <a:buFont typeface=".AppleSystemUIFont" charset="-120"/>
              <a:buChar char="-"/>
              <a:tabLst/>
              <a:defRPr sz="9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2pPr>
            <a:lvl3pPr marL="688975" indent="-168275">
              <a:spcBef>
                <a:spcPts val="300"/>
              </a:spcBef>
              <a:buClr>
                <a:schemeClr val="accent4"/>
              </a:buClr>
              <a:buFont typeface="Arial" charset="0"/>
              <a:buChar char="•"/>
              <a:tabLst/>
              <a:defRPr sz="800" baseline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3pPr>
            <a:lvl4pPr marL="1376363" indent="-169863">
              <a:spcBef>
                <a:spcPts val="600"/>
              </a:spcBef>
              <a:buClr>
                <a:schemeClr val="accent4"/>
              </a:buClr>
              <a:buFont typeface="ArialMT" charset="0"/>
              <a:buChar char="-"/>
              <a:tabLst/>
              <a:defRPr sz="1000" baseline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4pPr>
            <a:lvl5pPr marL="1833563" indent="-173038">
              <a:spcBef>
                <a:spcPts val="400"/>
              </a:spcBef>
              <a:buClr>
                <a:schemeClr val="accent4"/>
              </a:buClr>
              <a:tabLst/>
              <a:defRPr sz="8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5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E3D91D4-B25E-134B-AD66-43D89BFFB99F}"/>
              </a:ext>
            </a:extLst>
          </p:cNvPr>
          <p:cNvSpPr/>
          <p:nvPr/>
        </p:nvSpPr>
        <p:spPr>
          <a:xfrm>
            <a:off x="246152" y="1379712"/>
            <a:ext cx="2836096" cy="3192285"/>
          </a:xfrm>
          <a:prstGeom prst="rect">
            <a:avLst/>
          </a:prstGeom>
          <a:solidFill>
            <a:srgbClr val="F8F9F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bg1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C2B8607-7229-E34A-9A1D-489AB642C958}"/>
              </a:ext>
            </a:extLst>
          </p:cNvPr>
          <p:cNvSpPr/>
          <p:nvPr/>
        </p:nvSpPr>
        <p:spPr>
          <a:xfrm>
            <a:off x="3143679" y="1379712"/>
            <a:ext cx="2836096" cy="3192285"/>
          </a:xfrm>
          <a:prstGeom prst="rect">
            <a:avLst/>
          </a:prstGeom>
          <a:solidFill>
            <a:srgbClr val="F8F9F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bg1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5CB8723-EFA9-7842-B15E-23E81F7E15A8}"/>
              </a:ext>
            </a:extLst>
          </p:cNvPr>
          <p:cNvSpPr/>
          <p:nvPr/>
        </p:nvSpPr>
        <p:spPr>
          <a:xfrm>
            <a:off x="6041205" y="1379712"/>
            <a:ext cx="2836096" cy="3192285"/>
          </a:xfrm>
          <a:prstGeom prst="rect">
            <a:avLst/>
          </a:prstGeom>
          <a:solidFill>
            <a:srgbClr val="F8F9F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bg1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16F66E8-5409-8D49-9E78-AA8E30BCD97E}"/>
              </a:ext>
            </a:extLst>
          </p:cNvPr>
          <p:cNvSpPr/>
          <p:nvPr/>
        </p:nvSpPr>
        <p:spPr>
          <a:xfrm>
            <a:off x="339047" y="1479630"/>
            <a:ext cx="2644340" cy="394180"/>
          </a:xfrm>
          <a:prstGeom prst="rect">
            <a:avLst/>
          </a:prstGeom>
          <a:gradFill>
            <a:gsLst>
              <a:gs pos="100000">
                <a:srgbClr val="3A84C3"/>
              </a:gs>
              <a:gs pos="50000">
                <a:srgbClr val="499ADE"/>
              </a:gs>
              <a:gs pos="0">
                <a:srgbClr val="4FA8F2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Century Gothic" panose="020B0502020202020204" pitchFamily="34" charset="0"/>
              <a:cs typeface="Aller Light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F038AFB-6AD6-4541-BF51-668BD72FC6DD}"/>
              </a:ext>
            </a:extLst>
          </p:cNvPr>
          <p:cNvSpPr/>
          <p:nvPr/>
        </p:nvSpPr>
        <p:spPr>
          <a:xfrm>
            <a:off x="3230931" y="1479630"/>
            <a:ext cx="2653556" cy="394180"/>
          </a:xfrm>
          <a:prstGeom prst="rect">
            <a:avLst/>
          </a:prstGeom>
          <a:gradFill>
            <a:gsLst>
              <a:gs pos="50000">
                <a:srgbClr val="0E57C3"/>
              </a:gs>
              <a:gs pos="100000">
                <a:srgbClr val="0948A6"/>
              </a:gs>
              <a:gs pos="0">
                <a:srgbClr val="1365E0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Century Gothic" panose="020B0502020202020204" pitchFamily="34" charset="0"/>
              <a:cs typeface="Aller Light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11D5238-66A2-C649-9F7C-F7BAF1794FFD}"/>
              </a:ext>
            </a:extLst>
          </p:cNvPr>
          <p:cNvSpPr/>
          <p:nvPr/>
        </p:nvSpPr>
        <p:spPr>
          <a:xfrm>
            <a:off x="6134297" y="1479630"/>
            <a:ext cx="2649914" cy="394180"/>
          </a:xfrm>
          <a:prstGeom prst="rect">
            <a:avLst/>
          </a:prstGeom>
          <a:gradFill>
            <a:gsLst>
              <a:gs pos="100000">
                <a:srgbClr val="0787A6"/>
              </a:gs>
              <a:gs pos="50000">
                <a:srgbClr val="049DC1"/>
              </a:gs>
              <a:gs pos="0">
                <a:srgbClr val="00B2DB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entury Gothic" panose="020B0502020202020204" pitchFamily="34" charset="0"/>
              <a:cs typeface="Aller Light"/>
            </a:endParaRPr>
          </a:p>
        </p:txBody>
      </p:sp>
    </p:spTree>
    <p:extLst>
      <p:ext uri="{BB962C8B-B14F-4D97-AF65-F5344CB8AC3E}">
        <p14:creationId xmlns:p14="http://schemas.microsoft.com/office/powerpoint/2010/main" val="3912193750"/>
      </p:ext>
    </p:extLst>
  </p:cSld>
  <p:clrMapOvr>
    <a:masterClrMapping/>
  </p:clrMapOvr>
  <p:hf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Small Boxe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ight Triangle 4"/>
          <p:cNvSpPr/>
          <p:nvPr/>
        </p:nvSpPr>
        <p:spPr>
          <a:xfrm rot="10800000">
            <a:off x="7637139" y="0"/>
            <a:ext cx="1506860" cy="1506860"/>
          </a:xfrm>
          <a:prstGeom prst="rtTriangle">
            <a:avLst/>
          </a:prstGeom>
          <a:solidFill>
            <a:srgbClr val="F8F9F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i="0" noProof="0">
              <a:latin typeface="Century Gothic Regular"/>
            </a:endParaRPr>
          </a:p>
        </p:txBody>
      </p:sp>
      <p:sp>
        <p:nvSpPr>
          <p:cNvPr id="7" name="Right Triangle 6"/>
          <p:cNvSpPr/>
          <p:nvPr/>
        </p:nvSpPr>
        <p:spPr>
          <a:xfrm>
            <a:off x="0" y="1506860"/>
            <a:ext cx="3301551" cy="3301551"/>
          </a:xfrm>
          <a:prstGeom prst="rtTriangle">
            <a:avLst/>
          </a:prstGeom>
          <a:solidFill>
            <a:srgbClr val="F8F9F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i="0" noProof="0">
              <a:latin typeface="Century Gothic Regular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907145" y="1319002"/>
            <a:ext cx="7329710" cy="2994053"/>
            <a:chOff x="962951" y="1319002"/>
            <a:chExt cx="3981281" cy="2994053"/>
          </a:xfrm>
        </p:grpSpPr>
        <p:sp>
          <p:nvSpPr>
            <p:cNvPr id="9" name="Rectangle 8"/>
            <p:cNvSpPr/>
            <p:nvPr/>
          </p:nvSpPr>
          <p:spPr>
            <a:xfrm>
              <a:off x="962951" y="1319002"/>
              <a:ext cx="1861168" cy="299405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65100" algn="ctr" rotWithShape="0">
                <a:prstClr val="black">
                  <a:alpha val="25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b="0" i="0" noProof="0">
                <a:latin typeface="Century Gothic Regular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3083064" y="1319002"/>
              <a:ext cx="1861168" cy="299405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65100" algn="ctr" rotWithShape="0">
                <a:prstClr val="black">
                  <a:alpha val="25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b="0" i="0" noProof="0">
                <a:latin typeface="Century Gothic Regular"/>
              </a:endParaRPr>
            </a:p>
          </p:txBody>
        </p:sp>
      </p:grpSp>
      <p:sp>
        <p:nvSpPr>
          <p:cNvPr id="3" name="Espace réservé du titre 1"/>
          <p:cNvSpPr>
            <a:spLocks noGrp="1"/>
          </p:cNvSpPr>
          <p:nvPr>
            <p:ph type="title"/>
          </p:nvPr>
        </p:nvSpPr>
        <p:spPr bwMode="auto">
          <a:xfrm>
            <a:off x="266700" y="64275"/>
            <a:ext cx="8674100" cy="724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x-none" altLang="fr-FR" noProof="0"/>
              <a:t>Click to edit Master title style</a:t>
            </a:r>
            <a:endParaRPr lang="en-US" altLang="fr-FR" noProof="0"/>
          </a:p>
        </p:txBody>
      </p:sp>
      <p:sp>
        <p:nvSpPr>
          <p:cNvPr id="11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1020813" y="1571136"/>
            <a:ext cx="3041269" cy="2651716"/>
          </a:xfrm>
          <a:prstGeom prst="rect">
            <a:avLst/>
          </a:prstGeom>
        </p:spPr>
        <p:txBody>
          <a:bodyPr/>
          <a:lstStyle>
            <a:lvl1pPr marL="463550" indent="-285750">
              <a:spcBef>
                <a:spcPts val="1920"/>
              </a:spcBef>
              <a:spcAft>
                <a:spcPts val="300"/>
              </a:spcAft>
              <a:buClr>
                <a:schemeClr val="accent4"/>
              </a:buClr>
              <a:buSzPct val="150000"/>
              <a:buFont typeface=".AppleSystemUIFont" charset="-120"/>
              <a:buChar char="›"/>
              <a:defRPr sz="1600" b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688975" indent="-219075">
              <a:spcBef>
                <a:spcPts val="800"/>
              </a:spcBef>
              <a:buClr>
                <a:schemeClr val="accent4"/>
              </a:buClr>
              <a:buFont typeface=".AppleSystemUIFont" charset="-120"/>
              <a:buChar char="-"/>
              <a:tabLst/>
              <a:defRPr sz="15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2pPr>
            <a:lvl3pPr marL="917575" indent="-201613">
              <a:spcBef>
                <a:spcPts val="1000"/>
              </a:spcBef>
              <a:buClr>
                <a:schemeClr val="accent4"/>
              </a:buClr>
              <a:buFont typeface="Arial" charset="0"/>
              <a:buChar char="•"/>
              <a:tabLst/>
              <a:defRPr sz="1200" baseline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3pPr>
            <a:lvl4pPr marL="1376363" indent="-169863">
              <a:spcBef>
                <a:spcPts val="600"/>
              </a:spcBef>
              <a:buClr>
                <a:schemeClr val="accent4"/>
              </a:buClr>
              <a:buFont typeface="ArialMT" charset="0"/>
              <a:buChar char="-"/>
              <a:tabLst/>
              <a:defRPr sz="1000" baseline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4pPr>
            <a:lvl5pPr marL="1833563" indent="-173038">
              <a:spcBef>
                <a:spcPts val="400"/>
              </a:spcBef>
              <a:buClr>
                <a:schemeClr val="accent4"/>
              </a:buClr>
              <a:tabLst/>
              <a:defRPr sz="8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5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Espace réservé du contenu 2"/>
          <p:cNvSpPr>
            <a:spLocks noGrp="1"/>
          </p:cNvSpPr>
          <p:nvPr>
            <p:ph idx="10" hasCustomPrompt="1"/>
          </p:nvPr>
        </p:nvSpPr>
        <p:spPr>
          <a:xfrm>
            <a:off x="4952802" y="1571136"/>
            <a:ext cx="3041269" cy="2651716"/>
          </a:xfrm>
          <a:prstGeom prst="rect">
            <a:avLst/>
          </a:prstGeom>
        </p:spPr>
        <p:txBody>
          <a:bodyPr/>
          <a:lstStyle>
            <a:lvl1pPr marL="463550" indent="-285750">
              <a:spcBef>
                <a:spcPts val="1920"/>
              </a:spcBef>
              <a:spcAft>
                <a:spcPts val="300"/>
              </a:spcAft>
              <a:buClr>
                <a:schemeClr val="accent4"/>
              </a:buClr>
              <a:buSzPct val="150000"/>
              <a:buFont typeface=".AppleSystemUIFont" charset="-120"/>
              <a:buChar char="›"/>
              <a:defRPr sz="1600" b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688975" indent="-219075">
              <a:spcBef>
                <a:spcPts val="800"/>
              </a:spcBef>
              <a:buClr>
                <a:schemeClr val="accent4"/>
              </a:buClr>
              <a:buFont typeface=".AppleSystemUIFont" charset="-120"/>
              <a:buChar char="-"/>
              <a:tabLst/>
              <a:defRPr sz="15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2pPr>
            <a:lvl3pPr marL="917575" indent="-201613">
              <a:spcBef>
                <a:spcPts val="1000"/>
              </a:spcBef>
              <a:buClr>
                <a:schemeClr val="accent4"/>
              </a:buClr>
              <a:buFont typeface="Arial" charset="0"/>
              <a:buChar char="•"/>
              <a:tabLst/>
              <a:defRPr sz="1200" baseline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3pPr>
            <a:lvl4pPr marL="1376363" indent="-169863">
              <a:spcBef>
                <a:spcPts val="600"/>
              </a:spcBef>
              <a:buClr>
                <a:schemeClr val="accent4"/>
              </a:buClr>
              <a:buFont typeface="ArialMT" charset="0"/>
              <a:buChar char="-"/>
              <a:tabLst/>
              <a:defRPr sz="1000" baseline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4pPr>
            <a:lvl5pPr marL="1833563" indent="-173038">
              <a:spcBef>
                <a:spcPts val="400"/>
              </a:spcBef>
              <a:buClr>
                <a:schemeClr val="accent4"/>
              </a:buClr>
              <a:tabLst/>
              <a:defRPr sz="8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5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3" name="Right Triangle 12"/>
          <p:cNvSpPr/>
          <p:nvPr/>
        </p:nvSpPr>
        <p:spPr>
          <a:xfrm rot="10800000">
            <a:off x="7637139" y="0"/>
            <a:ext cx="1506860" cy="1506860"/>
          </a:xfrm>
          <a:prstGeom prst="rtTriangle">
            <a:avLst/>
          </a:prstGeom>
          <a:solidFill>
            <a:srgbClr val="F8F9F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i="0" noProof="0">
              <a:latin typeface="Century Gothic Regular"/>
            </a:endParaRPr>
          </a:p>
        </p:txBody>
      </p:sp>
      <p:sp>
        <p:nvSpPr>
          <p:cNvPr id="14" name="Right Triangle 13"/>
          <p:cNvSpPr/>
          <p:nvPr/>
        </p:nvSpPr>
        <p:spPr>
          <a:xfrm>
            <a:off x="0" y="1506860"/>
            <a:ext cx="3301551" cy="3301551"/>
          </a:xfrm>
          <a:prstGeom prst="rtTriangle">
            <a:avLst/>
          </a:prstGeom>
          <a:solidFill>
            <a:srgbClr val="F8F9F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i="0" noProof="0">
              <a:latin typeface="Century Gothic Regular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907145" y="1319002"/>
            <a:ext cx="7329710" cy="2994053"/>
            <a:chOff x="962951" y="1319002"/>
            <a:chExt cx="3981281" cy="2994053"/>
          </a:xfrm>
        </p:grpSpPr>
        <p:sp>
          <p:nvSpPr>
            <p:cNvPr id="16" name="Rectangle 15"/>
            <p:cNvSpPr/>
            <p:nvPr/>
          </p:nvSpPr>
          <p:spPr>
            <a:xfrm>
              <a:off x="962951" y="1319002"/>
              <a:ext cx="1861168" cy="299405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65100" algn="ctr" rotWithShape="0">
                <a:prstClr val="black">
                  <a:alpha val="25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b="0" i="0" noProof="0">
                <a:latin typeface="Century Gothic Regular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083064" y="1319002"/>
              <a:ext cx="1861168" cy="299405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65100" algn="ctr" rotWithShape="0">
                <a:prstClr val="black">
                  <a:alpha val="25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b="0" i="0" noProof="0">
                <a:latin typeface="Century Gothic Regular"/>
              </a:endParaRPr>
            </a:p>
          </p:txBody>
        </p:sp>
      </p:grpSp>
    </p:spTree>
    <p:extLst/>
  </p:cSld>
  <p:clrMapOvr>
    <a:masterClrMapping/>
  </p:clrMapOvr>
  <p:hf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Small Boxe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ight Triangle 4"/>
          <p:cNvSpPr/>
          <p:nvPr/>
        </p:nvSpPr>
        <p:spPr>
          <a:xfrm rot="10800000">
            <a:off x="7637139" y="0"/>
            <a:ext cx="1506860" cy="1506860"/>
          </a:xfrm>
          <a:prstGeom prst="rtTriangle">
            <a:avLst/>
          </a:prstGeom>
          <a:solidFill>
            <a:srgbClr val="F8F9F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i="0" dirty="0">
              <a:latin typeface="Century Gothic Regular"/>
            </a:endParaRPr>
          </a:p>
        </p:txBody>
      </p:sp>
      <p:sp>
        <p:nvSpPr>
          <p:cNvPr id="7" name="Right Triangle 6"/>
          <p:cNvSpPr/>
          <p:nvPr/>
        </p:nvSpPr>
        <p:spPr>
          <a:xfrm>
            <a:off x="0" y="1506860"/>
            <a:ext cx="3301551" cy="3301551"/>
          </a:xfrm>
          <a:prstGeom prst="rtTriangle">
            <a:avLst/>
          </a:prstGeom>
          <a:solidFill>
            <a:srgbClr val="F8F9F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i="0" dirty="0">
              <a:latin typeface="Century Gothic Regular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75400" y="1319002"/>
            <a:ext cx="1966018" cy="299405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65100" algn="ctr" rotWithShape="0">
              <a:prstClr val="black">
                <a:alpha val="25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i="0" dirty="0">
              <a:latin typeface="Century Gothic Regular"/>
            </a:endParaRPr>
          </a:p>
        </p:txBody>
      </p:sp>
      <p:sp>
        <p:nvSpPr>
          <p:cNvPr id="3" name="Espace réservé du titre 1"/>
          <p:cNvSpPr>
            <a:spLocks noGrp="1"/>
          </p:cNvSpPr>
          <p:nvPr>
            <p:ph type="title"/>
          </p:nvPr>
        </p:nvSpPr>
        <p:spPr bwMode="auto">
          <a:xfrm>
            <a:off x="266700" y="64275"/>
            <a:ext cx="8674100" cy="724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x-none" altLang="fr-FR" noProof="0"/>
              <a:t>Click to edit Master title style</a:t>
            </a:r>
            <a:endParaRPr lang="en-US" altLang="fr-FR" noProof="0" dirty="0"/>
          </a:p>
        </p:txBody>
      </p:sp>
      <p:sp>
        <p:nvSpPr>
          <p:cNvPr id="11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392083" y="1571136"/>
            <a:ext cx="1733609" cy="2651716"/>
          </a:xfrm>
          <a:prstGeom prst="rect">
            <a:avLst/>
          </a:prstGeom>
        </p:spPr>
        <p:txBody>
          <a:bodyPr/>
          <a:lstStyle>
            <a:lvl1pPr marL="463550" indent="-285750">
              <a:spcBef>
                <a:spcPts val="1920"/>
              </a:spcBef>
              <a:spcAft>
                <a:spcPts val="300"/>
              </a:spcAft>
              <a:buClr>
                <a:schemeClr val="accent4"/>
              </a:buClr>
              <a:buSzPct val="150000"/>
              <a:buFont typeface=".AppleSystemUIFont" charset="-120"/>
              <a:buChar char="›"/>
              <a:defRPr sz="1600" b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688975" indent="-219075">
              <a:spcBef>
                <a:spcPts val="800"/>
              </a:spcBef>
              <a:buClr>
                <a:schemeClr val="accent4"/>
              </a:buClr>
              <a:buFont typeface=".AppleSystemUIFont" charset="-120"/>
              <a:buChar char="-"/>
              <a:tabLst/>
              <a:defRPr sz="15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2pPr>
            <a:lvl3pPr marL="917575" indent="-201613">
              <a:spcBef>
                <a:spcPts val="1000"/>
              </a:spcBef>
              <a:buClr>
                <a:schemeClr val="accent4"/>
              </a:buClr>
              <a:buFont typeface="Arial" charset="0"/>
              <a:buChar char="•"/>
              <a:tabLst/>
              <a:defRPr sz="1200" baseline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3pPr>
            <a:lvl4pPr marL="1376363" indent="-169863">
              <a:spcBef>
                <a:spcPts val="600"/>
              </a:spcBef>
              <a:buClr>
                <a:schemeClr val="accent4"/>
              </a:buClr>
              <a:buFont typeface="ArialMT" charset="0"/>
              <a:buChar char="-"/>
              <a:tabLst/>
              <a:defRPr sz="1000" baseline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4pPr>
            <a:lvl5pPr marL="1833563" indent="-173038">
              <a:spcBef>
                <a:spcPts val="400"/>
              </a:spcBef>
              <a:buClr>
                <a:schemeClr val="accent4"/>
              </a:buClr>
              <a:tabLst/>
              <a:defRPr sz="8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5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</p:txBody>
      </p:sp>
      <p:sp>
        <p:nvSpPr>
          <p:cNvPr id="25" name="Rectangle 24"/>
          <p:cNvSpPr/>
          <p:nvPr/>
        </p:nvSpPr>
        <p:spPr>
          <a:xfrm>
            <a:off x="2513618" y="1319002"/>
            <a:ext cx="1966018" cy="299405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65100" algn="ctr" rotWithShape="0">
              <a:prstClr val="black">
                <a:alpha val="25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i="0" dirty="0">
              <a:latin typeface="Century Gothic Regular"/>
            </a:endParaRPr>
          </a:p>
        </p:txBody>
      </p:sp>
      <p:sp>
        <p:nvSpPr>
          <p:cNvPr id="26" name="Espace réservé du contenu 2"/>
          <p:cNvSpPr>
            <a:spLocks noGrp="1"/>
          </p:cNvSpPr>
          <p:nvPr>
            <p:ph idx="10" hasCustomPrompt="1"/>
          </p:nvPr>
        </p:nvSpPr>
        <p:spPr>
          <a:xfrm>
            <a:off x="2530301" y="1571136"/>
            <a:ext cx="1733609" cy="2651716"/>
          </a:xfrm>
          <a:prstGeom prst="rect">
            <a:avLst/>
          </a:prstGeom>
        </p:spPr>
        <p:txBody>
          <a:bodyPr/>
          <a:lstStyle>
            <a:lvl1pPr marL="463550" indent="-285750">
              <a:spcBef>
                <a:spcPts val="1920"/>
              </a:spcBef>
              <a:spcAft>
                <a:spcPts val="300"/>
              </a:spcAft>
              <a:buClr>
                <a:schemeClr val="accent4"/>
              </a:buClr>
              <a:buSzPct val="150000"/>
              <a:buFont typeface=".AppleSystemUIFont" charset="-120"/>
              <a:buChar char="›"/>
              <a:defRPr sz="1600" b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688975" indent="-219075">
              <a:spcBef>
                <a:spcPts val="800"/>
              </a:spcBef>
              <a:buClr>
                <a:schemeClr val="accent4"/>
              </a:buClr>
              <a:buFont typeface=".AppleSystemUIFont" charset="-120"/>
              <a:buChar char="-"/>
              <a:tabLst/>
              <a:defRPr sz="15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2pPr>
            <a:lvl3pPr marL="917575" indent="-201613">
              <a:spcBef>
                <a:spcPts val="1000"/>
              </a:spcBef>
              <a:buClr>
                <a:schemeClr val="accent4"/>
              </a:buClr>
              <a:buFont typeface="Arial" charset="0"/>
              <a:buChar char="•"/>
              <a:tabLst/>
              <a:defRPr sz="1200" baseline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3pPr>
            <a:lvl4pPr marL="1376363" indent="-169863">
              <a:spcBef>
                <a:spcPts val="600"/>
              </a:spcBef>
              <a:buClr>
                <a:schemeClr val="accent4"/>
              </a:buClr>
              <a:buFont typeface="ArialMT" charset="0"/>
              <a:buChar char="-"/>
              <a:tabLst/>
              <a:defRPr sz="1000" baseline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4pPr>
            <a:lvl5pPr marL="1833563" indent="-173038">
              <a:spcBef>
                <a:spcPts val="400"/>
              </a:spcBef>
              <a:buClr>
                <a:schemeClr val="accent4"/>
              </a:buClr>
              <a:tabLst/>
              <a:defRPr sz="8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5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</p:txBody>
      </p:sp>
      <p:sp>
        <p:nvSpPr>
          <p:cNvPr id="27" name="Rectangle 26"/>
          <p:cNvSpPr/>
          <p:nvPr/>
        </p:nvSpPr>
        <p:spPr>
          <a:xfrm>
            <a:off x="4651836" y="1319002"/>
            <a:ext cx="1966018" cy="299405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65100" algn="ctr" rotWithShape="0">
              <a:prstClr val="black">
                <a:alpha val="25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i="0" dirty="0">
              <a:latin typeface="Century Gothic Regular"/>
            </a:endParaRPr>
          </a:p>
        </p:txBody>
      </p:sp>
      <p:sp>
        <p:nvSpPr>
          <p:cNvPr id="28" name="Espace réservé du contenu 2"/>
          <p:cNvSpPr>
            <a:spLocks noGrp="1"/>
          </p:cNvSpPr>
          <p:nvPr>
            <p:ph idx="11" hasCustomPrompt="1"/>
          </p:nvPr>
        </p:nvSpPr>
        <p:spPr>
          <a:xfrm>
            <a:off x="4668519" y="1571136"/>
            <a:ext cx="1733609" cy="2651716"/>
          </a:xfrm>
          <a:prstGeom prst="rect">
            <a:avLst/>
          </a:prstGeom>
        </p:spPr>
        <p:txBody>
          <a:bodyPr/>
          <a:lstStyle>
            <a:lvl1pPr marL="463550" indent="-285750">
              <a:spcBef>
                <a:spcPts val="1920"/>
              </a:spcBef>
              <a:spcAft>
                <a:spcPts val="300"/>
              </a:spcAft>
              <a:buClr>
                <a:schemeClr val="accent4"/>
              </a:buClr>
              <a:buSzPct val="150000"/>
              <a:buFont typeface=".AppleSystemUIFont" charset="-120"/>
              <a:buChar char="›"/>
              <a:defRPr sz="1600" b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688975" indent="-219075">
              <a:spcBef>
                <a:spcPts val="800"/>
              </a:spcBef>
              <a:buClr>
                <a:schemeClr val="accent4"/>
              </a:buClr>
              <a:buFont typeface=".AppleSystemUIFont" charset="-120"/>
              <a:buChar char="-"/>
              <a:tabLst/>
              <a:defRPr sz="15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2pPr>
            <a:lvl3pPr marL="917575" indent="-201613">
              <a:spcBef>
                <a:spcPts val="1000"/>
              </a:spcBef>
              <a:buClr>
                <a:schemeClr val="accent4"/>
              </a:buClr>
              <a:buFont typeface="Arial" charset="0"/>
              <a:buChar char="•"/>
              <a:tabLst/>
              <a:defRPr sz="1200" baseline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3pPr>
            <a:lvl4pPr marL="1376363" indent="-169863">
              <a:spcBef>
                <a:spcPts val="600"/>
              </a:spcBef>
              <a:buClr>
                <a:schemeClr val="accent4"/>
              </a:buClr>
              <a:buFont typeface="ArialMT" charset="0"/>
              <a:buChar char="-"/>
              <a:tabLst/>
              <a:defRPr sz="1000" baseline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4pPr>
            <a:lvl5pPr marL="1833563" indent="-173038">
              <a:spcBef>
                <a:spcPts val="400"/>
              </a:spcBef>
              <a:buClr>
                <a:schemeClr val="accent4"/>
              </a:buClr>
              <a:tabLst/>
              <a:defRPr sz="8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5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</p:txBody>
      </p:sp>
      <p:sp>
        <p:nvSpPr>
          <p:cNvPr id="29" name="Rectangle 28"/>
          <p:cNvSpPr/>
          <p:nvPr/>
        </p:nvSpPr>
        <p:spPr>
          <a:xfrm>
            <a:off x="6790055" y="1319002"/>
            <a:ext cx="1966018" cy="299405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65100" algn="ctr" rotWithShape="0">
              <a:prstClr val="black">
                <a:alpha val="25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i="0" dirty="0">
              <a:latin typeface="Century Gothic Regular"/>
            </a:endParaRPr>
          </a:p>
        </p:txBody>
      </p:sp>
      <p:sp>
        <p:nvSpPr>
          <p:cNvPr id="30" name="Espace réservé du contenu 2"/>
          <p:cNvSpPr>
            <a:spLocks noGrp="1"/>
          </p:cNvSpPr>
          <p:nvPr>
            <p:ph idx="12" hasCustomPrompt="1"/>
          </p:nvPr>
        </p:nvSpPr>
        <p:spPr>
          <a:xfrm>
            <a:off x="6806738" y="1571136"/>
            <a:ext cx="1733609" cy="2651716"/>
          </a:xfrm>
          <a:prstGeom prst="rect">
            <a:avLst/>
          </a:prstGeom>
        </p:spPr>
        <p:txBody>
          <a:bodyPr/>
          <a:lstStyle>
            <a:lvl1pPr marL="463550" indent="-285750">
              <a:spcBef>
                <a:spcPts val="1920"/>
              </a:spcBef>
              <a:spcAft>
                <a:spcPts val="300"/>
              </a:spcAft>
              <a:buClr>
                <a:schemeClr val="accent4"/>
              </a:buClr>
              <a:buSzPct val="150000"/>
              <a:buFont typeface=".AppleSystemUIFont" charset="-120"/>
              <a:buChar char="›"/>
              <a:defRPr sz="1600" b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688975" indent="-219075">
              <a:spcBef>
                <a:spcPts val="800"/>
              </a:spcBef>
              <a:buClr>
                <a:schemeClr val="accent4"/>
              </a:buClr>
              <a:buFont typeface=".AppleSystemUIFont" charset="-120"/>
              <a:buChar char="-"/>
              <a:tabLst/>
              <a:defRPr sz="15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2pPr>
            <a:lvl3pPr marL="917575" indent="-201613">
              <a:spcBef>
                <a:spcPts val="1000"/>
              </a:spcBef>
              <a:buClr>
                <a:schemeClr val="accent4"/>
              </a:buClr>
              <a:buFont typeface="Arial" charset="0"/>
              <a:buChar char="•"/>
              <a:tabLst/>
              <a:defRPr sz="1200" baseline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3pPr>
            <a:lvl4pPr marL="1376363" indent="-169863">
              <a:spcBef>
                <a:spcPts val="600"/>
              </a:spcBef>
              <a:buClr>
                <a:schemeClr val="accent4"/>
              </a:buClr>
              <a:buFont typeface="ArialMT" charset="0"/>
              <a:buChar char="-"/>
              <a:tabLst/>
              <a:defRPr sz="1000" baseline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4pPr>
            <a:lvl5pPr marL="1833563" indent="-173038">
              <a:spcBef>
                <a:spcPts val="400"/>
              </a:spcBef>
              <a:buClr>
                <a:schemeClr val="accent4"/>
              </a:buClr>
              <a:tabLst/>
              <a:defRPr sz="8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5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</p:txBody>
      </p:sp>
      <p:sp>
        <p:nvSpPr>
          <p:cNvPr id="13" name="Right Triangle 12"/>
          <p:cNvSpPr/>
          <p:nvPr/>
        </p:nvSpPr>
        <p:spPr>
          <a:xfrm rot="10800000">
            <a:off x="7637139" y="0"/>
            <a:ext cx="1506860" cy="1506860"/>
          </a:xfrm>
          <a:prstGeom prst="rtTriangle">
            <a:avLst/>
          </a:prstGeom>
          <a:solidFill>
            <a:srgbClr val="F8F9F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i="0" dirty="0">
              <a:latin typeface="Century Gothic Regular"/>
            </a:endParaRPr>
          </a:p>
        </p:txBody>
      </p:sp>
      <p:sp>
        <p:nvSpPr>
          <p:cNvPr id="14" name="Right Triangle 13"/>
          <p:cNvSpPr/>
          <p:nvPr/>
        </p:nvSpPr>
        <p:spPr>
          <a:xfrm>
            <a:off x="0" y="1506860"/>
            <a:ext cx="3301551" cy="3301551"/>
          </a:xfrm>
          <a:prstGeom prst="rtTriangle">
            <a:avLst/>
          </a:prstGeom>
          <a:solidFill>
            <a:srgbClr val="F8F9F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i="0" dirty="0">
              <a:latin typeface="Century Gothic Regular"/>
            </a:endParaRPr>
          </a:p>
        </p:txBody>
      </p:sp>
      <p:sp>
        <p:nvSpPr>
          <p:cNvPr id="15" name="Espace réservé du titre 1"/>
          <p:cNvSpPr>
            <a:spLocks noGrp="1"/>
          </p:cNvSpPr>
          <p:nvPr>
            <p:ph type="title"/>
          </p:nvPr>
        </p:nvSpPr>
        <p:spPr bwMode="auto">
          <a:xfrm>
            <a:off x="266700" y="64275"/>
            <a:ext cx="8674100" cy="724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fr-FR" noProof="0" dirty="0"/>
              <a:t>Click to edit Master title style</a:t>
            </a:r>
          </a:p>
        </p:txBody>
      </p:sp>
      <p:sp>
        <p:nvSpPr>
          <p:cNvPr id="16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392083" y="1571136"/>
            <a:ext cx="1733609" cy="2651716"/>
          </a:xfrm>
          <a:prstGeom prst="rect">
            <a:avLst/>
          </a:prstGeom>
        </p:spPr>
        <p:txBody>
          <a:bodyPr/>
          <a:lstStyle>
            <a:lvl1pPr marL="463550" indent="-285750">
              <a:spcBef>
                <a:spcPts val="1920"/>
              </a:spcBef>
              <a:spcAft>
                <a:spcPts val="300"/>
              </a:spcAft>
              <a:buClr>
                <a:schemeClr val="accent4"/>
              </a:buClr>
              <a:buSzPct val="150000"/>
              <a:buFont typeface=".AppleSystemUIFont" charset="-120"/>
              <a:buChar char="›"/>
              <a:defRPr sz="1600" b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688975" indent="-219075">
              <a:spcBef>
                <a:spcPts val="800"/>
              </a:spcBef>
              <a:buClr>
                <a:schemeClr val="accent4"/>
              </a:buClr>
              <a:buFont typeface=".AppleSystemUIFont" charset="-120"/>
              <a:buChar char="-"/>
              <a:tabLst/>
              <a:defRPr sz="15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2pPr>
            <a:lvl3pPr marL="917575" indent="-201613">
              <a:spcBef>
                <a:spcPts val="1000"/>
              </a:spcBef>
              <a:buClr>
                <a:schemeClr val="accent4"/>
              </a:buClr>
              <a:buFont typeface="Arial" charset="0"/>
              <a:buChar char="•"/>
              <a:tabLst/>
              <a:defRPr sz="1200" baseline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3pPr>
            <a:lvl4pPr marL="1376363" indent="-169863">
              <a:spcBef>
                <a:spcPts val="600"/>
              </a:spcBef>
              <a:buClr>
                <a:schemeClr val="accent4"/>
              </a:buClr>
              <a:buFont typeface="ArialMT" charset="0"/>
              <a:buChar char="-"/>
              <a:tabLst/>
              <a:defRPr sz="1000" baseline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4pPr>
            <a:lvl5pPr marL="1833563" indent="-173038">
              <a:spcBef>
                <a:spcPts val="400"/>
              </a:spcBef>
              <a:buClr>
                <a:schemeClr val="accent4"/>
              </a:buClr>
              <a:tabLst/>
              <a:defRPr sz="8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5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</p:txBody>
      </p:sp>
      <p:sp>
        <p:nvSpPr>
          <p:cNvPr id="17" name="Rectangle 16"/>
          <p:cNvSpPr/>
          <p:nvPr/>
        </p:nvSpPr>
        <p:spPr>
          <a:xfrm>
            <a:off x="2513618" y="1319002"/>
            <a:ext cx="1966018" cy="299405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65100" algn="ctr" rotWithShape="0">
              <a:prstClr val="black">
                <a:alpha val="25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i="0" dirty="0">
              <a:latin typeface="Century Gothic Regular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4651836" y="1319002"/>
            <a:ext cx="1966018" cy="299405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65100" algn="ctr" rotWithShape="0">
              <a:prstClr val="black">
                <a:alpha val="25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i="0" dirty="0">
              <a:latin typeface="Century Gothic Regular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6790055" y="1319002"/>
            <a:ext cx="1966018" cy="299405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65100" algn="ctr" rotWithShape="0">
              <a:prstClr val="black">
                <a:alpha val="25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i="0" dirty="0">
              <a:latin typeface="Century Gothic Regular"/>
            </a:endParaRPr>
          </a:p>
        </p:txBody>
      </p:sp>
    </p:spTree>
    <p:extLst/>
  </p:cSld>
  <p:clrMapOvr>
    <a:masterClrMapping/>
  </p:clrMapOvr>
  <p:hf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 –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100000">
                <a:srgbClr val="192755"/>
              </a:gs>
              <a:gs pos="0">
                <a:schemeClr val="accent4"/>
              </a:gs>
              <a:gs pos="44000">
                <a:srgbClr val="1557BF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bg1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29D9EE-CB70-2A4F-8B5D-8301BC12FFF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alphaModFix amt="61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966326B-7D11-1446-BCF6-D20548877A7C}"/>
              </a:ext>
            </a:extLst>
          </p:cNvPr>
          <p:cNvSpPr/>
          <p:nvPr/>
        </p:nvSpPr>
        <p:spPr>
          <a:xfrm>
            <a:off x="0" y="0"/>
            <a:ext cx="9144000" cy="3594344"/>
          </a:xfrm>
          <a:prstGeom prst="rect">
            <a:avLst/>
          </a:prstGeom>
          <a:gradFill>
            <a:gsLst>
              <a:gs pos="100000">
                <a:srgbClr val="192B5F">
                  <a:alpha val="0"/>
                </a:srgbClr>
              </a:gs>
              <a:gs pos="0">
                <a:srgbClr val="59A7E9"/>
              </a:gs>
              <a:gs pos="57000">
                <a:srgbClr val="2663CA">
                  <a:alpha val="24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bg1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6" name="Espace réservé du titre 1"/>
          <p:cNvSpPr>
            <a:spLocks noGrp="1"/>
          </p:cNvSpPr>
          <p:nvPr>
            <p:ph type="title"/>
          </p:nvPr>
        </p:nvSpPr>
        <p:spPr bwMode="auto">
          <a:xfrm>
            <a:off x="458504" y="3101340"/>
            <a:ext cx="7764215" cy="619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32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x-none" altLang="fr-FR" noProof="0"/>
              <a:t>Click to edit Master title style</a:t>
            </a:r>
            <a:endParaRPr lang="en-US" altLang="fr-FR" noProof="0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458504" y="3664004"/>
            <a:ext cx="7764215" cy="468758"/>
          </a:xfrm>
          <a:prstGeom prst="rect">
            <a:avLst/>
          </a:prstGeom>
        </p:spPr>
        <p:txBody>
          <a:bodyPr lIns="68580" tIns="34290" rIns="68580" bIns="34290">
            <a:normAutofit/>
          </a:bodyPr>
          <a:lstStyle>
            <a:lvl1pPr marL="0" indent="0" algn="l">
              <a:buNone/>
              <a:defRPr sz="2400" b="0" i="0">
                <a:solidFill>
                  <a:schemeClr val="accent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x-none" noProof="0"/>
              <a:t>Click to edit Master subtitle style</a:t>
            </a:r>
            <a:endParaRPr lang="en-US" noProof="0" dirty="0"/>
          </a:p>
        </p:txBody>
      </p:sp>
      <p:sp>
        <p:nvSpPr>
          <p:cNvPr id="17" name="ZoneTexte 11"/>
          <p:cNvSpPr txBox="1">
            <a:spLocks noChangeArrowheads="1"/>
          </p:cNvSpPr>
          <p:nvPr/>
        </p:nvSpPr>
        <p:spPr bwMode="auto">
          <a:xfrm>
            <a:off x="3708400" y="4888084"/>
            <a:ext cx="1727200" cy="185756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xtLst/>
        </p:spPr>
        <p:txBody>
          <a:bodyPr tIns="46800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spc="300" dirty="0">
                <a:solidFill>
                  <a:schemeClr val="bg1"/>
                </a:solidFill>
                <a:latin typeface="Arial" charset="0"/>
                <a:cs typeface="+mn-cs"/>
              </a:rPr>
              <a:t>CONFIDENTIAL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4758" y="582114"/>
            <a:ext cx="1934803" cy="540455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7285154" y="4878252"/>
            <a:ext cx="182934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800" b="0" i="0" dirty="0">
                <a:solidFill>
                  <a:schemeClr val="bg1"/>
                </a:solidFill>
                <a:cs typeface="Helvetica Light"/>
              </a:rPr>
              <a:t>© Guavus, Inc. All rights reserved.</a:t>
            </a:r>
          </a:p>
        </p:txBody>
      </p:sp>
      <p:sp>
        <p:nvSpPr>
          <p:cNvPr id="11" name="Rectangle 1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100000">
                <a:srgbClr val="192755"/>
              </a:gs>
              <a:gs pos="0">
                <a:schemeClr val="accent4"/>
              </a:gs>
              <a:gs pos="44000">
                <a:srgbClr val="1557BF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bg1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529D9EE-CB70-2A4F-8B5D-8301BC12FFF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alphaModFix amt="61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F966326B-7D11-1446-BCF6-D20548877A7C}"/>
              </a:ext>
            </a:extLst>
          </p:cNvPr>
          <p:cNvSpPr/>
          <p:nvPr/>
        </p:nvSpPr>
        <p:spPr>
          <a:xfrm>
            <a:off x="0" y="0"/>
            <a:ext cx="9144000" cy="3594344"/>
          </a:xfrm>
          <a:prstGeom prst="rect">
            <a:avLst/>
          </a:prstGeom>
          <a:gradFill>
            <a:gsLst>
              <a:gs pos="100000">
                <a:srgbClr val="192B5F">
                  <a:alpha val="0"/>
                </a:srgbClr>
              </a:gs>
              <a:gs pos="0">
                <a:srgbClr val="59A7E9"/>
              </a:gs>
              <a:gs pos="57000">
                <a:srgbClr val="2663CA">
                  <a:alpha val="24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bg1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18" name="ZoneTexte 11"/>
          <p:cNvSpPr txBox="1">
            <a:spLocks noChangeArrowheads="1"/>
          </p:cNvSpPr>
          <p:nvPr/>
        </p:nvSpPr>
        <p:spPr bwMode="auto">
          <a:xfrm>
            <a:off x="3708400" y="4888084"/>
            <a:ext cx="1727200" cy="185756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xtLst/>
        </p:spPr>
        <p:txBody>
          <a:bodyPr tIns="46800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spc="300" dirty="0">
                <a:solidFill>
                  <a:schemeClr val="bg1"/>
                </a:solidFill>
                <a:latin typeface="Arial" charset="0"/>
                <a:cs typeface="+mn-cs"/>
              </a:rPr>
              <a:t>CONFIDENTIAL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4758" y="582114"/>
            <a:ext cx="1934803" cy="540455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7285154" y="4878252"/>
            <a:ext cx="182934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800" b="0" i="0" dirty="0">
                <a:solidFill>
                  <a:schemeClr val="bg1"/>
                </a:solidFill>
                <a:cs typeface="Helvetica Light"/>
              </a:rPr>
              <a:t>© Guavus,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768778034"/>
      </p:ext>
    </p:extLst>
  </p:cSld>
  <p:clrMapOvr>
    <a:masterClrMapping/>
  </p:clrMapOvr>
  <p:hf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 –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100000">
                <a:srgbClr val="192755"/>
              </a:gs>
              <a:gs pos="0">
                <a:schemeClr val="accent4"/>
              </a:gs>
              <a:gs pos="44000">
                <a:srgbClr val="1557BF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bg1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gradFill>
            <a:gsLst>
              <a:gs pos="0">
                <a:srgbClr val="192755">
                  <a:alpha val="62000"/>
                </a:srgbClr>
              </a:gs>
              <a:gs pos="100000">
                <a:schemeClr val="tx2">
                  <a:alpha val="0"/>
                </a:scheme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i="0" dirty="0">
              <a:latin typeface="Century Gothic Regular"/>
            </a:endParaRPr>
          </a:p>
        </p:txBody>
      </p:sp>
      <p:sp>
        <p:nvSpPr>
          <p:cNvPr id="6" name="Espace réservé du titre 1"/>
          <p:cNvSpPr>
            <a:spLocks noGrp="1"/>
          </p:cNvSpPr>
          <p:nvPr>
            <p:ph type="title"/>
          </p:nvPr>
        </p:nvSpPr>
        <p:spPr bwMode="auto">
          <a:xfrm>
            <a:off x="458504" y="3101340"/>
            <a:ext cx="7764215" cy="619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32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x-none" altLang="fr-FR" noProof="0"/>
              <a:t>Click to edit Master title style</a:t>
            </a:r>
            <a:endParaRPr lang="en-US" altLang="fr-FR" noProof="0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458504" y="3664004"/>
            <a:ext cx="7764215" cy="468758"/>
          </a:xfrm>
          <a:prstGeom prst="rect">
            <a:avLst/>
          </a:prstGeom>
        </p:spPr>
        <p:txBody>
          <a:bodyPr lIns="68580" tIns="34290" rIns="68580" bIns="34290">
            <a:normAutofit/>
          </a:bodyPr>
          <a:lstStyle>
            <a:lvl1pPr marL="0" indent="0" algn="l">
              <a:buNone/>
              <a:defRPr sz="2400" b="0" i="0">
                <a:solidFill>
                  <a:schemeClr val="accent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x-none" noProof="0"/>
              <a:t>Click to edit Master subtitle style</a:t>
            </a:r>
            <a:endParaRPr lang="en-US" noProof="0" dirty="0"/>
          </a:p>
        </p:txBody>
      </p:sp>
      <p:sp>
        <p:nvSpPr>
          <p:cNvPr id="17" name="ZoneTexte 11"/>
          <p:cNvSpPr txBox="1">
            <a:spLocks noChangeArrowheads="1"/>
          </p:cNvSpPr>
          <p:nvPr/>
        </p:nvSpPr>
        <p:spPr bwMode="auto">
          <a:xfrm>
            <a:off x="3708400" y="4888084"/>
            <a:ext cx="1727200" cy="185756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xtLst/>
        </p:spPr>
        <p:txBody>
          <a:bodyPr tIns="46800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spc="300" dirty="0">
                <a:solidFill>
                  <a:schemeClr val="bg1"/>
                </a:solidFill>
                <a:latin typeface="Arial" charset="0"/>
                <a:cs typeface="+mn-cs"/>
              </a:rPr>
              <a:t>CONFIDENTIAL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4758" y="582114"/>
            <a:ext cx="1934803" cy="540455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7285154" y="4878252"/>
            <a:ext cx="182934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800" b="0" i="0" dirty="0">
                <a:solidFill>
                  <a:schemeClr val="bg1"/>
                </a:solidFill>
                <a:cs typeface="Helvetica Light"/>
              </a:rPr>
              <a:t>© Guavus, Inc. All rights reserved.</a:t>
            </a:r>
          </a:p>
        </p:txBody>
      </p:sp>
      <p:sp>
        <p:nvSpPr>
          <p:cNvPr id="11" name="Rectangle 1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100000">
                <a:srgbClr val="192755"/>
              </a:gs>
              <a:gs pos="0">
                <a:schemeClr val="accent4"/>
              </a:gs>
              <a:gs pos="44000">
                <a:srgbClr val="1557BF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bg1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gradFill>
            <a:gsLst>
              <a:gs pos="0">
                <a:srgbClr val="192755">
                  <a:alpha val="62000"/>
                </a:srgbClr>
              </a:gs>
              <a:gs pos="100000">
                <a:schemeClr val="tx2">
                  <a:alpha val="0"/>
                </a:scheme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i="0" dirty="0">
              <a:latin typeface="Century Gothic Regular"/>
            </a:endParaRPr>
          </a:p>
        </p:txBody>
      </p:sp>
      <p:sp>
        <p:nvSpPr>
          <p:cNvPr id="16" name="ZoneTexte 11"/>
          <p:cNvSpPr txBox="1">
            <a:spLocks noChangeArrowheads="1"/>
          </p:cNvSpPr>
          <p:nvPr/>
        </p:nvSpPr>
        <p:spPr bwMode="auto">
          <a:xfrm>
            <a:off x="3708400" y="4888084"/>
            <a:ext cx="1727200" cy="185756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xtLst/>
        </p:spPr>
        <p:txBody>
          <a:bodyPr tIns="46800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spc="300" dirty="0">
                <a:solidFill>
                  <a:schemeClr val="bg1"/>
                </a:solidFill>
                <a:latin typeface="Arial" charset="0"/>
                <a:cs typeface="+mn-cs"/>
              </a:rPr>
              <a:t>CONFIDENTIAL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4758" y="582114"/>
            <a:ext cx="1934803" cy="540455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7285154" y="4878252"/>
            <a:ext cx="182934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800" b="0" i="0" dirty="0">
                <a:solidFill>
                  <a:schemeClr val="bg1"/>
                </a:solidFill>
                <a:cs typeface="Helvetica Light"/>
              </a:rPr>
              <a:t>© Guavus, Inc. All rights reserved.</a:t>
            </a:r>
          </a:p>
        </p:txBody>
      </p:sp>
    </p:spTree>
    <p:extLst/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ulti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itre 1"/>
          <p:cNvSpPr>
            <a:spLocks noGrp="1"/>
          </p:cNvSpPr>
          <p:nvPr>
            <p:ph type="title"/>
          </p:nvPr>
        </p:nvSpPr>
        <p:spPr bwMode="auto">
          <a:xfrm>
            <a:off x="266700" y="64275"/>
            <a:ext cx="8674100" cy="724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fr-FR" noProof="0"/>
              <a:t>Click to edit Master title style</a:t>
            </a:r>
          </a:p>
        </p:txBody>
      </p:sp>
      <p:sp>
        <p:nvSpPr>
          <p:cNvPr id="5" name="Content Placeholder 8">
            <a:extLst>
              <a:ext uri="{FF2B5EF4-FFF2-40B4-BE49-F238E27FC236}">
                <a16:creationId xmlns:a16="http://schemas.microsoft.com/office/drawing/2014/main" id="{17CD06AE-AB1E-C54E-B9A7-F9E7615353A6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66701" y="977900"/>
            <a:ext cx="8531859" cy="3530600"/>
          </a:xfrm>
          <a:prstGeom prst="rect">
            <a:avLst/>
          </a:prstGeom>
        </p:spPr>
        <p:txBody>
          <a:bodyPr/>
          <a:lstStyle>
            <a:lvl1pPr marL="7938" indent="0">
              <a:spcBef>
                <a:spcPts val="1920"/>
              </a:spcBef>
              <a:spcAft>
                <a:spcPts val="200"/>
              </a:spcAft>
              <a:buNone/>
              <a:tabLst>
                <a:tab pos="985838" algn="l"/>
              </a:tabLst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57654487"/>
      </p:ext>
    </p:extLst>
  </p:cSld>
  <p:clrMapOvr>
    <a:masterClrMapping/>
  </p:clrMapOvr>
  <p:hf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gue Slide –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100000">
                <a:srgbClr val="192755"/>
              </a:gs>
              <a:gs pos="0">
                <a:schemeClr val="accent4"/>
              </a:gs>
              <a:gs pos="44000">
                <a:srgbClr val="1557BF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bg1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 cstate="screen">
            <a:duotone>
              <a:schemeClr val="accent4">
                <a:shade val="45000"/>
                <a:satMod val="135000"/>
              </a:schemeClr>
              <a:prstClr val="white"/>
            </a:duotone>
            <a:alphaModFix amt="3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7185" t="8408" r="515" b="6931"/>
          <a:stretch/>
        </p:blipFill>
        <p:spPr>
          <a:xfrm flipH="1"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Espace réservé du titre 1"/>
          <p:cNvSpPr>
            <a:spLocks noGrp="1"/>
          </p:cNvSpPr>
          <p:nvPr>
            <p:ph type="title"/>
          </p:nvPr>
        </p:nvSpPr>
        <p:spPr bwMode="auto">
          <a:xfrm>
            <a:off x="458504" y="2366042"/>
            <a:ext cx="7764215" cy="619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32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x-none" altLang="fr-FR" noProof="0"/>
              <a:t>Click to edit Master title style</a:t>
            </a:r>
            <a:endParaRPr lang="en-US" altLang="fr-FR" noProof="0" dirty="0"/>
          </a:p>
        </p:txBody>
      </p:sp>
      <p:sp>
        <p:nvSpPr>
          <p:cNvPr id="14" name="Espace réservé du numéro de diapositive 5"/>
          <p:cNvSpPr txBox="1">
            <a:spLocks/>
          </p:cNvSpPr>
          <p:nvPr/>
        </p:nvSpPr>
        <p:spPr>
          <a:xfrm>
            <a:off x="8230869" y="4835641"/>
            <a:ext cx="785813" cy="274637"/>
          </a:xfrm>
          <a:prstGeom prst="rect">
            <a:avLst/>
          </a:prstGeom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/>
            <a:fld id="{2F076D7C-FFE5-49D2-8880-E721BED17CB8}" type="slidenum">
              <a:rPr lang="fr-FR" altLang="fr-FR" sz="70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pPr algn="r" eaLnBrk="1" hangingPunct="1"/>
              <a:t>‹#›</a:t>
            </a:fld>
            <a:endParaRPr lang="fr-FR" altLang="fr-FR" sz="7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5" name="ZoneTexte 11"/>
          <p:cNvSpPr txBox="1">
            <a:spLocks noChangeArrowheads="1"/>
          </p:cNvSpPr>
          <p:nvPr/>
        </p:nvSpPr>
        <p:spPr bwMode="auto">
          <a:xfrm>
            <a:off x="3708400" y="4888084"/>
            <a:ext cx="1727200" cy="185756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xtLst/>
        </p:spPr>
        <p:txBody>
          <a:bodyPr tIns="46800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spc="300" dirty="0">
                <a:solidFill>
                  <a:schemeClr val="bg1"/>
                </a:solidFill>
                <a:latin typeface="Arial" charset="0"/>
                <a:cs typeface="+mn-cs"/>
              </a:rPr>
              <a:t>CONFIDENTIAL</a:t>
            </a:r>
          </a:p>
        </p:txBody>
      </p:sp>
      <p:cxnSp>
        <p:nvCxnSpPr>
          <p:cNvPr id="16" name="Straight Connector 15"/>
          <p:cNvCxnSpPr/>
          <p:nvPr/>
        </p:nvCxnSpPr>
        <p:spPr>
          <a:xfrm>
            <a:off x="201498" y="4813339"/>
            <a:ext cx="8741005" cy="0"/>
          </a:xfrm>
          <a:prstGeom prst="line">
            <a:avLst/>
          </a:prstGeom>
          <a:ln w="9525" cmpd="sng">
            <a:solidFill>
              <a:schemeClr val="bg1">
                <a:alpha val="44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0398" y="4857793"/>
            <a:ext cx="725427" cy="267009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100000">
                <a:srgbClr val="192755"/>
              </a:gs>
              <a:gs pos="0">
                <a:schemeClr val="accent4"/>
              </a:gs>
              <a:gs pos="44000">
                <a:srgbClr val="1557BF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bg1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 cstate="screen">
            <a:duotone>
              <a:schemeClr val="accent4">
                <a:shade val="45000"/>
                <a:satMod val="135000"/>
              </a:schemeClr>
              <a:prstClr val="white"/>
            </a:duotone>
            <a:alphaModFix amt="3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7185" t="8408" r="515" b="6931"/>
          <a:stretch/>
        </p:blipFill>
        <p:spPr>
          <a:xfrm flipH="1">
            <a:off x="0" y="0"/>
            <a:ext cx="9144000" cy="5143500"/>
          </a:xfrm>
          <a:prstGeom prst="rect">
            <a:avLst/>
          </a:prstGeom>
        </p:spPr>
      </p:pic>
      <p:sp>
        <p:nvSpPr>
          <p:cNvPr id="17" name="Espace réservé du numéro de diapositive 5"/>
          <p:cNvSpPr txBox="1">
            <a:spLocks/>
          </p:cNvSpPr>
          <p:nvPr/>
        </p:nvSpPr>
        <p:spPr>
          <a:xfrm>
            <a:off x="8230869" y="4835641"/>
            <a:ext cx="785813" cy="274637"/>
          </a:xfrm>
          <a:prstGeom prst="rect">
            <a:avLst/>
          </a:prstGeom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/>
            <a:fld id="{2F076D7C-FFE5-49D2-8880-E721BED17CB8}" type="slidenum">
              <a:rPr lang="fr-FR" altLang="fr-FR" sz="70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pPr algn="r" eaLnBrk="1" hangingPunct="1"/>
              <a:t>‹#›</a:t>
            </a:fld>
            <a:endParaRPr lang="fr-FR" altLang="fr-FR" sz="7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8" name="ZoneTexte 11"/>
          <p:cNvSpPr txBox="1">
            <a:spLocks noChangeArrowheads="1"/>
          </p:cNvSpPr>
          <p:nvPr/>
        </p:nvSpPr>
        <p:spPr bwMode="auto">
          <a:xfrm>
            <a:off x="3708400" y="4888084"/>
            <a:ext cx="1727200" cy="185756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xtLst/>
        </p:spPr>
        <p:txBody>
          <a:bodyPr tIns="46800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spc="300" dirty="0">
                <a:solidFill>
                  <a:schemeClr val="bg1"/>
                </a:solidFill>
                <a:latin typeface="Arial" charset="0"/>
                <a:cs typeface="+mn-cs"/>
              </a:rPr>
              <a:t>CONFIDENTIAL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201498" y="4813339"/>
            <a:ext cx="8741005" cy="0"/>
          </a:xfrm>
          <a:prstGeom prst="line">
            <a:avLst/>
          </a:prstGeom>
          <a:ln w="9525" cmpd="sng">
            <a:solidFill>
              <a:schemeClr val="bg1">
                <a:alpha val="44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" name="Picture 1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0398" y="4857793"/>
            <a:ext cx="725427" cy="267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45090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gue Slide –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100000">
                <a:srgbClr val="192755"/>
              </a:gs>
              <a:gs pos="0">
                <a:schemeClr val="accent4"/>
              </a:gs>
              <a:gs pos="44000">
                <a:srgbClr val="1557BF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bg1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screen">
            <a:alphaModFix amt="2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Espace réservé du titre 1"/>
          <p:cNvSpPr>
            <a:spLocks noGrp="1"/>
          </p:cNvSpPr>
          <p:nvPr>
            <p:ph type="title"/>
          </p:nvPr>
        </p:nvSpPr>
        <p:spPr bwMode="auto">
          <a:xfrm>
            <a:off x="458504" y="2366042"/>
            <a:ext cx="7764215" cy="619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32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x-none" altLang="fr-FR" noProof="0"/>
              <a:t>Click to edit Master title style</a:t>
            </a:r>
            <a:endParaRPr lang="en-US" altLang="fr-FR" noProof="0" dirty="0"/>
          </a:p>
        </p:txBody>
      </p:sp>
      <p:sp>
        <p:nvSpPr>
          <p:cNvPr id="14" name="Espace réservé du numéro de diapositive 5"/>
          <p:cNvSpPr txBox="1">
            <a:spLocks/>
          </p:cNvSpPr>
          <p:nvPr/>
        </p:nvSpPr>
        <p:spPr>
          <a:xfrm>
            <a:off x="8230869" y="4835641"/>
            <a:ext cx="785813" cy="274637"/>
          </a:xfrm>
          <a:prstGeom prst="rect">
            <a:avLst/>
          </a:prstGeom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/>
            <a:fld id="{2F076D7C-FFE5-49D2-8880-E721BED17CB8}" type="slidenum">
              <a:rPr lang="fr-FR" altLang="fr-FR" sz="70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pPr algn="r" eaLnBrk="1" hangingPunct="1"/>
              <a:t>‹#›</a:t>
            </a:fld>
            <a:endParaRPr lang="fr-FR" altLang="fr-FR" sz="7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5" name="ZoneTexte 11"/>
          <p:cNvSpPr txBox="1">
            <a:spLocks noChangeArrowheads="1"/>
          </p:cNvSpPr>
          <p:nvPr/>
        </p:nvSpPr>
        <p:spPr bwMode="auto">
          <a:xfrm>
            <a:off x="3708400" y="4888084"/>
            <a:ext cx="1727200" cy="185756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xtLst/>
        </p:spPr>
        <p:txBody>
          <a:bodyPr tIns="46800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spc="300" dirty="0">
                <a:solidFill>
                  <a:schemeClr val="bg1"/>
                </a:solidFill>
                <a:latin typeface="Arial" charset="0"/>
                <a:cs typeface="+mn-cs"/>
              </a:rPr>
              <a:t>CONFIDENTIAL</a:t>
            </a:r>
          </a:p>
        </p:txBody>
      </p:sp>
      <p:cxnSp>
        <p:nvCxnSpPr>
          <p:cNvPr id="16" name="Straight Connector 15"/>
          <p:cNvCxnSpPr/>
          <p:nvPr/>
        </p:nvCxnSpPr>
        <p:spPr>
          <a:xfrm>
            <a:off x="201498" y="4813339"/>
            <a:ext cx="8741005" cy="0"/>
          </a:xfrm>
          <a:prstGeom prst="line">
            <a:avLst/>
          </a:prstGeom>
          <a:ln w="9525" cmpd="sng">
            <a:solidFill>
              <a:schemeClr val="bg1">
                <a:alpha val="44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0398" y="4857793"/>
            <a:ext cx="725427" cy="267009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100000">
                <a:srgbClr val="192755"/>
              </a:gs>
              <a:gs pos="0">
                <a:schemeClr val="accent4"/>
              </a:gs>
              <a:gs pos="44000">
                <a:srgbClr val="1557BF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bg1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screen">
            <a:alphaModFix amt="2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Espace réservé du numéro de diapositive 5"/>
          <p:cNvSpPr txBox="1">
            <a:spLocks/>
          </p:cNvSpPr>
          <p:nvPr/>
        </p:nvSpPr>
        <p:spPr>
          <a:xfrm>
            <a:off x="8230869" y="4835641"/>
            <a:ext cx="785813" cy="274637"/>
          </a:xfrm>
          <a:prstGeom prst="rect">
            <a:avLst/>
          </a:prstGeom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/>
            <a:fld id="{2F076D7C-FFE5-49D2-8880-E721BED17CB8}" type="slidenum">
              <a:rPr lang="fr-FR" altLang="fr-FR" sz="70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pPr algn="r" eaLnBrk="1" hangingPunct="1"/>
              <a:t>‹#›</a:t>
            </a:fld>
            <a:endParaRPr lang="fr-FR" altLang="fr-FR" sz="7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8" name="ZoneTexte 11"/>
          <p:cNvSpPr txBox="1">
            <a:spLocks noChangeArrowheads="1"/>
          </p:cNvSpPr>
          <p:nvPr/>
        </p:nvSpPr>
        <p:spPr bwMode="auto">
          <a:xfrm>
            <a:off x="3708400" y="4888084"/>
            <a:ext cx="1727200" cy="185756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xtLst/>
        </p:spPr>
        <p:txBody>
          <a:bodyPr tIns="46800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spc="300" dirty="0">
                <a:solidFill>
                  <a:schemeClr val="bg1"/>
                </a:solidFill>
                <a:latin typeface="Arial" charset="0"/>
                <a:cs typeface="+mn-cs"/>
              </a:rPr>
              <a:t>CONFIDENTIAL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201498" y="4813339"/>
            <a:ext cx="8741005" cy="0"/>
          </a:xfrm>
          <a:prstGeom prst="line">
            <a:avLst/>
          </a:prstGeom>
          <a:ln w="9525" cmpd="sng">
            <a:solidFill>
              <a:schemeClr val="bg1">
                <a:alpha val="44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" name="Picture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0398" y="4857793"/>
            <a:ext cx="725427" cy="26700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reensho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50000">
                <a:srgbClr val="087393"/>
              </a:gs>
              <a:gs pos="0">
                <a:schemeClr val="accent3"/>
              </a:gs>
              <a:gs pos="100000">
                <a:srgbClr val="0B3C57"/>
              </a:gs>
            </a:gsLst>
            <a:lin ang="27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bg1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17" name="Espace réservé du numéro de diapositive 5"/>
          <p:cNvSpPr txBox="1">
            <a:spLocks/>
          </p:cNvSpPr>
          <p:nvPr/>
        </p:nvSpPr>
        <p:spPr>
          <a:xfrm>
            <a:off x="8230869" y="4835641"/>
            <a:ext cx="785813" cy="274637"/>
          </a:xfrm>
          <a:prstGeom prst="rect">
            <a:avLst/>
          </a:prstGeom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/>
            <a:fld id="{2F076D7C-FFE5-49D2-8880-E721BED17CB8}" type="slidenum">
              <a:rPr lang="fr-FR" altLang="fr-FR" sz="70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pPr algn="r" eaLnBrk="1" hangingPunct="1"/>
              <a:t>‹#›</a:t>
            </a:fld>
            <a:endParaRPr lang="fr-FR" altLang="fr-FR" sz="7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8" name="ZoneTexte 11"/>
          <p:cNvSpPr txBox="1">
            <a:spLocks noChangeArrowheads="1"/>
          </p:cNvSpPr>
          <p:nvPr/>
        </p:nvSpPr>
        <p:spPr bwMode="auto">
          <a:xfrm>
            <a:off x="3708400" y="4888084"/>
            <a:ext cx="1727200" cy="185756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xtLst/>
        </p:spPr>
        <p:txBody>
          <a:bodyPr tIns="46800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spc="300" dirty="0">
                <a:solidFill>
                  <a:schemeClr val="bg1"/>
                </a:solidFill>
                <a:latin typeface="Arial" charset="0"/>
                <a:cs typeface="+mn-cs"/>
              </a:rPr>
              <a:t>CONFIDENTIAL</a:t>
            </a:r>
          </a:p>
        </p:txBody>
      </p:sp>
      <p:cxnSp>
        <p:nvCxnSpPr>
          <p:cNvPr id="20" name="Straight Connector 19"/>
          <p:cNvCxnSpPr/>
          <p:nvPr/>
        </p:nvCxnSpPr>
        <p:spPr>
          <a:xfrm>
            <a:off x="201498" y="4813339"/>
            <a:ext cx="8741005" cy="0"/>
          </a:xfrm>
          <a:prstGeom prst="line">
            <a:avLst/>
          </a:prstGeom>
          <a:ln w="9525" cmpd="sng">
            <a:solidFill>
              <a:schemeClr val="bg1">
                <a:alpha val="44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Espace réservé du titre 1"/>
          <p:cNvSpPr>
            <a:spLocks noGrp="1"/>
          </p:cNvSpPr>
          <p:nvPr>
            <p:ph type="title"/>
          </p:nvPr>
        </p:nvSpPr>
        <p:spPr bwMode="auto">
          <a:xfrm>
            <a:off x="266700" y="64275"/>
            <a:ext cx="8674100" cy="724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x-none" altLang="fr-FR" noProof="0"/>
              <a:t>Click to edit Master title style</a:t>
            </a:r>
            <a:endParaRPr lang="en-US" altLang="fr-FR" noProof="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0398" y="4857793"/>
            <a:ext cx="725427" cy="267009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50000">
                <a:srgbClr val="087393"/>
              </a:gs>
              <a:gs pos="0">
                <a:schemeClr val="accent3"/>
              </a:gs>
              <a:gs pos="100000">
                <a:srgbClr val="0B3C57"/>
              </a:gs>
            </a:gsLst>
            <a:lin ang="27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bg1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10" name="Espace réservé du numéro de diapositive 5"/>
          <p:cNvSpPr txBox="1">
            <a:spLocks/>
          </p:cNvSpPr>
          <p:nvPr/>
        </p:nvSpPr>
        <p:spPr>
          <a:xfrm>
            <a:off x="8230869" y="4835641"/>
            <a:ext cx="785813" cy="274637"/>
          </a:xfrm>
          <a:prstGeom prst="rect">
            <a:avLst/>
          </a:prstGeom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/>
            <a:fld id="{2F076D7C-FFE5-49D2-8880-E721BED17CB8}" type="slidenum">
              <a:rPr lang="fr-FR" altLang="fr-FR" sz="70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pPr algn="r" eaLnBrk="1" hangingPunct="1"/>
              <a:t>‹#›</a:t>
            </a:fld>
            <a:endParaRPr lang="fr-FR" altLang="fr-FR" sz="7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1" name="ZoneTexte 11"/>
          <p:cNvSpPr txBox="1">
            <a:spLocks noChangeArrowheads="1"/>
          </p:cNvSpPr>
          <p:nvPr/>
        </p:nvSpPr>
        <p:spPr bwMode="auto">
          <a:xfrm>
            <a:off x="3708400" y="4888084"/>
            <a:ext cx="1727200" cy="185756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xtLst/>
        </p:spPr>
        <p:txBody>
          <a:bodyPr tIns="46800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spc="300" dirty="0">
                <a:solidFill>
                  <a:schemeClr val="bg1"/>
                </a:solidFill>
                <a:latin typeface="Arial" charset="0"/>
                <a:cs typeface="+mn-cs"/>
              </a:rPr>
              <a:t>CONFIDENTIAL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201498" y="4813339"/>
            <a:ext cx="8741005" cy="0"/>
          </a:xfrm>
          <a:prstGeom prst="line">
            <a:avLst/>
          </a:prstGeom>
          <a:ln w="9525" cmpd="sng">
            <a:solidFill>
              <a:schemeClr val="bg1">
                <a:alpha val="44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0398" y="4857793"/>
            <a:ext cx="725427" cy="26700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50000">
                <a:srgbClr val="087393"/>
              </a:gs>
              <a:gs pos="0">
                <a:schemeClr val="accent3"/>
              </a:gs>
              <a:gs pos="100000">
                <a:srgbClr val="0B3C57"/>
              </a:gs>
            </a:gsLst>
            <a:lin ang="27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bg1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30" y="0"/>
            <a:ext cx="2219540" cy="51435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6924460" y="0"/>
            <a:ext cx="2219540" cy="5143500"/>
          </a:xfrm>
          <a:prstGeom prst="rect">
            <a:avLst/>
          </a:prstGeom>
        </p:spPr>
      </p:pic>
      <p:sp>
        <p:nvSpPr>
          <p:cNvPr id="17" name="Espace réservé du numéro de diapositive 5"/>
          <p:cNvSpPr txBox="1">
            <a:spLocks/>
          </p:cNvSpPr>
          <p:nvPr/>
        </p:nvSpPr>
        <p:spPr>
          <a:xfrm>
            <a:off x="8230869" y="4835641"/>
            <a:ext cx="785813" cy="274637"/>
          </a:xfrm>
          <a:prstGeom prst="rect">
            <a:avLst/>
          </a:prstGeom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/>
            <a:fld id="{2F076D7C-FFE5-49D2-8880-E721BED17CB8}" type="slidenum">
              <a:rPr lang="fr-FR" altLang="fr-FR" sz="70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pPr algn="r" eaLnBrk="1" hangingPunct="1"/>
              <a:t>‹#›</a:t>
            </a:fld>
            <a:endParaRPr lang="fr-FR" altLang="fr-FR" sz="7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8" name="ZoneTexte 11"/>
          <p:cNvSpPr txBox="1">
            <a:spLocks noChangeArrowheads="1"/>
          </p:cNvSpPr>
          <p:nvPr/>
        </p:nvSpPr>
        <p:spPr bwMode="auto">
          <a:xfrm>
            <a:off x="3708400" y="4888084"/>
            <a:ext cx="1727200" cy="185756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xtLst/>
        </p:spPr>
        <p:txBody>
          <a:bodyPr tIns="46800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spc="300" dirty="0">
                <a:solidFill>
                  <a:schemeClr val="bg1"/>
                </a:solidFill>
                <a:latin typeface="Arial" charset="0"/>
                <a:cs typeface="+mn-cs"/>
              </a:rPr>
              <a:t>CONFIDENTIAL</a:t>
            </a:r>
          </a:p>
        </p:txBody>
      </p:sp>
      <p:cxnSp>
        <p:nvCxnSpPr>
          <p:cNvPr id="20" name="Straight Connector 19"/>
          <p:cNvCxnSpPr/>
          <p:nvPr/>
        </p:nvCxnSpPr>
        <p:spPr>
          <a:xfrm>
            <a:off x="201498" y="4813339"/>
            <a:ext cx="8741005" cy="0"/>
          </a:xfrm>
          <a:prstGeom prst="line">
            <a:avLst/>
          </a:prstGeom>
          <a:ln w="9525" cmpd="sng">
            <a:solidFill>
              <a:schemeClr val="bg1">
                <a:alpha val="44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Espace réservé du titre 1"/>
          <p:cNvSpPr>
            <a:spLocks noGrp="1"/>
          </p:cNvSpPr>
          <p:nvPr>
            <p:ph type="title"/>
          </p:nvPr>
        </p:nvSpPr>
        <p:spPr bwMode="auto">
          <a:xfrm>
            <a:off x="266700" y="64275"/>
            <a:ext cx="8674100" cy="724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x-none" altLang="fr-FR" noProof="0"/>
              <a:t>Click to edit Master title style</a:t>
            </a:r>
            <a:endParaRPr lang="en-US" altLang="fr-FR" noProof="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0398" y="4857793"/>
            <a:ext cx="725427" cy="267009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50000">
                <a:srgbClr val="087393"/>
              </a:gs>
              <a:gs pos="0">
                <a:schemeClr val="accent3"/>
              </a:gs>
              <a:gs pos="100000">
                <a:srgbClr val="0B3C57"/>
              </a:gs>
            </a:gsLst>
            <a:lin ang="27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bg1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30" y="0"/>
            <a:ext cx="2219540" cy="51435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6924460" y="0"/>
            <a:ext cx="2219540" cy="5143500"/>
          </a:xfrm>
          <a:prstGeom prst="rect">
            <a:avLst/>
          </a:prstGeom>
        </p:spPr>
      </p:pic>
      <p:sp>
        <p:nvSpPr>
          <p:cNvPr id="14" name="Espace réservé du numéro de diapositive 5"/>
          <p:cNvSpPr txBox="1">
            <a:spLocks/>
          </p:cNvSpPr>
          <p:nvPr/>
        </p:nvSpPr>
        <p:spPr>
          <a:xfrm>
            <a:off x="8230869" y="4835641"/>
            <a:ext cx="785813" cy="274637"/>
          </a:xfrm>
          <a:prstGeom prst="rect">
            <a:avLst/>
          </a:prstGeom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/>
            <a:fld id="{2F076D7C-FFE5-49D2-8880-E721BED17CB8}" type="slidenum">
              <a:rPr lang="fr-FR" altLang="fr-FR" sz="70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pPr algn="r" eaLnBrk="1" hangingPunct="1"/>
              <a:t>‹#›</a:t>
            </a:fld>
            <a:endParaRPr lang="fr-FR" altLang="fr-FR" sz="7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5" name="ZoneTexte 11"/>
          <p:cNvSpPr txBox="1">
            <a:spLocks noChangeArrowheads="1"/>
          </p:cNvSpPr>
          <p:nvPr/>
        </p:nvSpPr>
        <p:spPr bwMode="auto">
          <a:xfrm>
            <a:off x="3708400" y="4888084"/>
            <a:ext cx="1727200" cy="185756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xtLst/>
        </p:spPr>
        <p:txBody>
          <a:bodyPr tIns="46800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spc="300" dirty="0">
                <a:solidFill>
                  <a:schemeClr val="bg1"/>
                </a:solidFill>
                <a:latin typeface="Arial" charset="0"/>
                <a:cs typeface="+mn-cs"/>
              </a:rPr>
              <a:t>CONFIDENTIAL</a:t>
            </a:r>
          </a:p>
        </p:txBody>
      </p:sp>
      <p:cxnSp>
        <p:nvCxnSpPr>
          <p:cNvPr id="16" name="Straight Connector 15"/>
          <p:cNvCxnSpPr/>
          <p:nvPr/>
        </p:nvCxnSpPr>
        <p:spPr>
          <a:xfrm>
            <a:off x="201498" y="4813339"/>
            <a:ext cx="8741005" cy="0"/>
          </a:xfrm>
          <a:prstGeom prst="line">
            <a:avLst/>
          </a:prstGeom>
          <a:ln w="9525" cmpd="sng">
            <a:solidFill>
              <a:schemeClr val="bg1">
                <a:alpha val="44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9" name="Picture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0398" y="4857793"/>
            <a:ext cx="725427" cy="26700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100000">
                <a:srgbClr val="192755"/>
              </a:gs>
              <a:gs pos="0">
                <a:schemeClr val="accent4"/>
              </a:gs>
              <a:gs pos="44000">
                <a:srgbClr val="1557BF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bg1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screen">
            <a:alphaModFix amt="1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gradFill>
            <a:gsLst>
              <a:gs pos="0">
                <a:srgbClr val="192755">
                  <a:alpha val="62000"/>
                </a:srgbClr>
              </a:gs>
              <a:gs pos="100000">
                <a:schemeClr val="tx2">
                  <a:alpha val="0"/>
                </a:scheme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i="0" dirty="0">
              <a:latin typeface="Century Gothic Regular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38402" y="1915892"/>
            <a:ext cx="4267198" cy="119197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100000">
                <a:srgbClr val="192755"/>
              </a:gs>
              <a:gs pos="0">
                <a:schemeClr val="accent4"/>
              </a:gs>
              <a:gs pos="44000">
                <a:srgbClr val="1557BF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bg1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screen">
            <a:alphaModFix amt="1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gradFill>
            <a:gsLst>
              <a:gs pos="0">
                <a:srgbClr val="192755">
                  <a:alpha val="62000"/>
                </a:srgbClr>
              </a:gs>
              <a:gs pos="100000">
                <a:schemeClr val="tx2">
                  <a:alpha val="0"/>
                </a:scheme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i="0" dirty="0">
              <a:latin typeface="Century Gothic Regular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38402" y="1915892"/>
            <a:ext cx="4267198" cy="1191971"/>
          </a:xfrm>
          <a:prstGeom prst="rect">
            <a:avLst/>
          </a:prstGeom>
        </p:spPr>
      </p:pic>
    </p:spTree>
    <p:extLst/>
  </p:cSld>
  <p:clrMapOvr>
    <a:masterClrMapping/>
  </p:clrMapOvr>
  <p:hf hdr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100000">
                <a:srgbClr val="192B5F"/>
              </a:gs>
              <a:gs pos="0">
                <a:srgbClr val="59A7E9"/>
              </a:gs>
              <a:gs pos="44000">
                <a:srgbClr val="2663CA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bg1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gradFill>
            <a:gsLst>
              <a:gs pos="0">
                <a:srgbClr val="192755">
                  <a:alpha val="62000"/>
                </a:srgbClr>
              </a:gs>
              <a:gs pos="100000">
                <a:schemeClr val="tx2">
                  <a:alpha val="0"/>
                </a:scheme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i="0" dirty="0">
              <a:latin typeface="Century Gothic Regular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38402" y="1915892"/>
            <a:ext cx="4267198" cy="119197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100000">
                <a:srgbClr val="192B5F"/>
              </a:gs>
              <a:gs pos="0">
                <a:srgbClr val="59A7E9"/>
              </a:gs>
              <a:gs pos="44000">
                <a:srgbClr val="2663CA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bg1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gradFill>
            <a:gsLst>
              <a:gs pos="0">
                <a:srgbClr val="192755">
                  <a:alpha val="62000"/>
                </a:srgbClr>
              </a:gs>
              <a:gs pos="100000">
                <a:schemeClr val="tx2">
                  <a:alpha val="0"/>
                </a:scheme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i="0" dirty="0">
              <a:latin typeface="Century Gothic Regular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38402" y="1915892"/>
            <a:ext cx="4267198" cy="1191971"/>
          </a:xfrm>
          <a:prstGeom prst="rect">
            <a:avLst/>
          </a:prstGeom>
        </p:spPr>
      </p:pic>
    </p:spTree>
    <p:extLst/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 Slide (2 Colum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itre 1"/>
          <p:cNvSpPr>
            <a:spLocks noGrp="1"/>
          </p:cNvSpPr>
          <p:nvPr>
            <p:ph type="title"/>
          </p:nvPr>
        </p:nvSpPr>
        <p:spPr bwMode="auto">
          <a:xfrm>
            <a:off x="266700" y="64275"/>
            <a:ext cx="8674100" cy="724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fr-FR" noProof="0"/>
              <a:t>Click to edit Master title style</a:t>
            </a:r>
          </a:p>
        </p:txBody>
      </p:sp>
      <p:sp>
        <p:nvSpPr>
          <p:cNvPr id="6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272667" y="978175"/>
            <a:ext cx="4136773" cy="3530763"/>
          </a:xfrm>
          <a:prstGeom prst="rect">
            <a:avLst/>
          </a:prstGeom>
        </p:spPr>
        <p:txBody>
          <a:bodyPr/>
          <a:lstStyle>
            <a:lvl1pPr marL="463550" indent="-285750">
              <a:spcBef>
                <a:spcPts val="1920"/>
              </a:spcBef>
              <a:spcAft>
                <a:spcPts val="300"/>
              </a:spcAft>
              <a:buClr>
                <a:schemeClr val="accent4"/>
              </a:buClr>
              <a:buSzPct val="150000"/>
              <a:buFont typeface=".AppleSystemUIFont" charset="-120"/>
              <a:buChar char="›"/>
              <a:defRPr sz="1600" b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688975" indent="-219075">
              <a:spcBef>
                <a:spcPts val="800"/>
              </a:spcBef>
              <a:buClr>
                <a:schemeClr val="accent4"/>
              </a:buClr>
              <a:buFont typeface=".AppleSystemUIFont" charset="-120"/>
              <a:buChar char="-"/>
              <a:tabLst/>
              <a:defRPr sz="15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2pPr>
            <a:lvl3pPr marL="917575" indent="-201613">
              <a:spcBef>
                <a:spcPts val="1000"/>
              </a:spcBef>
              <a:buClr>
                <a:schemeClr val="accent4"/>
              </a:buClr>
              <a:buFont typeface="Arial" charset="0"/>
              <a:buChar char="•"/>
              <a:tabLst/>
              <a:defRPr sz="1200" baseline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3pPr>
            <a:lvl4pPr marL="1376363" indent="-169863">
              <a:spcBef>
                <a:spcPts val="600"/>
              </a:spcBef>
              <a:buClr>
                <a:schemeClr val="accent4"/>
              </a:buClr>
              <a:buFont typeface="ArialMT" charset="0"/>
              <a:buChar char="-"/>
              <a:tabLst/>
              <a:defRPr sz="1000" baseline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4pPr>
            <a:lvl5pPr marL="1833563" indent="-173038">
              <a:spcBef>
                <a:spcPts val="400"/>
              </a:spcBef>
              <a:buClr>
                <a:schemeClr val="accent4"/>
              </a:buClr>
              <a:tabLst/>
              <a:defRPr sz="8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5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Espace réservé du contenu 2"/>
          <p:cNvSpPr>
            <a:spLocks noGrp="1"/>
          </p:cNvSpPr>
          <p:nvPr>
            <p:ph idx="10" hasCustomPrompt="1"/>
          </p:nvPr>
        </p:nvSpPr>
        <p:spPr>
          <a:xfrm>
            <a:off x="4661787" y="978175"/>
            <a:ext cx="4136773" cy="3530763"/>
          </a:xfrm>
          <a:prstGeom prst="rect">
            <a:avLst/>
          </a:prstGeom>
        </p:spPr>
        <p:txBody>
          <a:bodyPr/>
          <a:lstStyle>
            <a:lvl1pPr marL="463550" indent="-285750">
              <a:spcBef>
                <a:spcPts val="1920"/>
              </a:spcBef>
              <a:spcAft>
                <a:spcPts val="300"/>
              </a:spcAft>
              <a:buClr>
                <a:schemeClr val="accent4"/>
              </a:buClr>
              <a:buSzPct val="150000"/>
              <a:buFont typeface=".AppleSystemUIFont" charset="-120"/>
              <a:buChar char="›"/>
              <a:defRPr sz="1600" b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688975" indent="-219075">
              <a:spcBef>
                <a:spcPts val="800"/>
              </a:spcBef>
              <a:buClr>
                <a:schemeClr val="accent4"/>
              </a:buClr>
              <a:buFont typeface=".AppleSystemUIFont" charset="-120"/>
              <a:buChar char="-"/>
              <a:tabLst/>
              <a:defRPr sz="15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2pPr>
            <a:lvl3pPr marL="917575" indent="-201613">
              <a:spcBef>
                <a:spcPts val="1000"/>
              </a:spcBef>
              <a:buClr>
                <a:schemeClr val="accent4"/>
              </a:buClr>
              <a:buFont typeface="Arial" charset="0"/>
              <a:buChar char="•"/>
              <a:tabLst/>
              <a:defRPr sz="1200" baseline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3pPr>
            <a:lvl4pPr marL="1376363" indent="-169863">
              <a:spcBef>
                <a:spcPts val="600"/>
              </a:spcBef>
              <a:buClr>
                <a:schemeClr val="accent4"/>
              </a:buClr>
              <a:buFont typeface="ArialMT" charset="0"/>
              <a:buChar char="-"/>
              <a:tabLst/>
              <a:defRPr sz="1000" baseline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4pPr>
            <a:lvl5pPr marL="1833563" indent="-173038">
              <a:spcBef>
                <a:spcPts val="400"/>
              </a:spcBef>
              <a:buClr>
                <a:schemeClr val="accent4"/>
              </a:buClr>
              <a:tabLst/>
              <a:defRPr sz="8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5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/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ulti Slide (2 Colum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itre 1"/>
          <p:cNvSpPr>
            <a:spLocks noGrp="1"/>
          </p:cNvSpPr>
          <p:nvPr>
            <p:ph type="title"/>
          </p:nvPr>
        </p:nvSpPr>
        <p:spPr bwMode="auto">
          <a:xfrm>
            <a:off x="266700" y="64275"/>
            <a:ext cx="8674100" cy="724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fr-FR" noProof="0"/>
              <a:t>Click to edit Master title style</a:t>
            </a:r>
          </a:p>
        </p:txBody>
      </p:sp>
      <p:sp>
        <p:nvSpPr>
          <p:cNvPr id="12" name="Content Placeholder 8">
            <a:extLst>
              <a:ext uri="{FF2B5EF4-FFF2-40B4-BE49-F238E27FC236}">
                <a16:creationId xmlns:a16="http://schemas.microsoft.com/office/drawing/2014/main" id="{13F4EFEA-C27D-E749-9610-370F044F227F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66701" y="977900"/>
            <a:ext cx="4133087" cy="3530600"/>
          </a:xfrm>
          <a:prstGeom prst="rect">
            <a:avLst/>
          </a:prstGeom>
        </p:spPr>
        <p:txBody>
          <a:bodyPr/>
          <a:lstStyle>
            <a:lvl1pPr marL="7938" indent="0">
              <a:spcBef>
                <a:spcPts val="1920"/>
              </a:spcBef>
              <a:spcAft>
                <a:spcPts val="300"/>
              </a:spcAft>
              <a:buNone/>
              <a:tabLst>
                <a:tab pos="985838" algn="l"/>
              </a:tabLst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4" name="Content Placeholder 8">
            <a:extLst>
              <a:ext uri="{FF2B5EF4-FFF2-40B4-BE49-F238E27FC236}">
                <a16:creationId xmlns:a16="http://schemas.microsoft.com/office/drawing/2014/main" id="{B223A7FD-0352-A04E-9C9C-2A8F77C33E12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667251" y="977900"/>
            <a:ext cx="4133087" cy="3530600"/>
          </a:xfrm>
          <a:prstGeom prst="rect">
            <a:avLst/>
          </a:prstGeom>
        </p:spPr>
        <p:txBody>
          <a:bodyPr/>
          <a:lstStyle>
            <a:lvl1pPr marL="7938" indent="0">
              <a:spcBef>
                <a:spcPts val="1920"/>
              </a:spcBef>
              <a:spcAft>
                <a:spcPts val="300"/>
              </a:spcAft>
              <a:buNone/>
              <a:tabLst>
                <a:tab pos="985838" algn="l"/>
              </a:tabLst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22664518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E3D91D4-B25E-134B-AD66-43D89BFFB99F}"/>
              </a:ext>
            </a:extLst>
          </p:cNvPr>
          <p:cNvSpPr/>
          <p:nvPr/>
        </p:nvSpPr>
        <p:spPr>
          <a:xfrm>
            <a:off x="246152" y="1379712"/>
            <a:ext cx="2836096" cy="3192285"/>
          </a:xfrm>
          <a:prstGeom prst="rect">
            <a:avLst/>
          </a:prstGeom>
          <a:solidFill>
            <a:srgbClr val="F8F9F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bg1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C2B8607-7229-E34A-9A1D-489AB642C958}"/>
              </a:ext>
            </a:extLst>
          </p:cNvPr>
          <p:cNvSpPr/>
          <p:nvPr/>
        </p:nvSpPr>
        <p:spPr>
          <a:xfrm>
            <a:off x="3143679" y="1379712"/>
            <a:ext cx="2836096" cy="3192285"/>
          </a:xfrm>
          <a:prstGeom prst="rect">
            <a:avLst/>
          </a:prstGeom>
          <a:solidFill>
            <a:srgbClr val="F8F9F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bg1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5CB8723-EFA9-7842-B15E-23E81F7E15A8}"/>
              </a:ext>
            </a:extLst>
          </p:cNvPr>
          <p:cNvSpPr/>
          <p:nvPr/>
        </p:nvSpPr>
        <p:spPr>
          <a:xfrm>
            <a:off x="6041205" y="1379712"/>
            <a:ext cx="2836096" cy="3192285"/>
          </a:xfrm>
          <a:prstGeom prst="rect">
            <a:avLst/>
          </a:prstGeom>
          <a:solidFill>
            <a:srgbClr val="F8F9F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bg1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16F66E8-5409-8D49-9E78-AA8E30BCD97E}"/>
              </a:ext>
            </a:extLst>
          </p:cNvPr>
          <p:cNvSpPr/>
          <p:nvPr/>
        </p:nvSpPr>
        <p:spPr>
          <a:xfrm>
            <a:off x="339047" y="1479630"/>
            <a:ext cx="2644340" cy="394180"/>
          </a:xfrm>
          <a:prstGeom prst="rect">
            <a:avLst/>
          </a:prstGeom>
          <a:gradFill>
            <a:gsLst>
              <a:gs pos="100000">
                <a:srgbClr val="3A84C3"/>
              </a:gs>
              <a:gs pos="50000">
                <a:srgbClr val="499ADE"/>
              </a:gs>
              <a:gs pos="0">
                <a:srgbClr val="4FA8F2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Century Gothic" panose="020B0502020202020204" pitchFamily="34" charset="0"/>
              <a:cs typeface="Aller Light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F038AFB-6AD6-4541-BF51-668BD72FC6DD}"/>
              </a:ext>
            </a:extLst>
          </p:cNvPr>
          <p:cNvSpPr/>
          <p:nvPr/>
        </p:nvSpPr>
        <p:spPr>
          <a:xfrm>
            <a:off x="3230931" y="1479630"/>
            <a:ext cx="2653556" cy="394180"/>
          </a:xfrm>
          <a:prstGeom prst="rect">
            <a:avLst/>
          </a:prstGeom>
          <a:gradFill>
            <a:gsLst>
              <a:gs pos="50000">
                <a:srgbClr val="0E57C3"/>
              </a:gs>
              <a:gs pos="100000">
                <a:srgbClr val="0948A6"/>
              </a:gs>
              <a:gs pos="0">
                <a:srgbClr val="1365E0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Century Gothic" panose="020B0502020202020204" pitchFamily="34" charset="0"/>
              <a:cs typeface="Aller Light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11D5238-66A2-C649-9F7C-F7BAF1794FFD}"/>
              </a:ext>
            </a:extLst>
          </p:cNvPr>
          <p:cNvSpPr/>
          <p:nvPr/>
        </p:nvSpPr>
        <p:spPr>
          <a:xfrm>
            <a:off x="6134297" y="1479630"/>
            <a:ext cx="2649914" cy="394180"/>
          </a:xfrm>
          <a:prstGeom prst="rect">
            <a:avLst/>
          </a:prstGeom>
          <a:gradFill>
            <a:gsLst>
              <a:gs pos="100000">
                <a:srgbClr val="0787A6"/>
              </a:gs>
              <a:gs pos="50000">
                <a:srgbClr val="049DC1"/>
              </a:gs>
              <a:gs pos="0">
                <a:srgbClr val="00B2DB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entury Gothic" panose="020B0502020202020204" pitchFamily="34" charset="0"/>
              <a:cs typeface="Aller Light"/>
            </a:endParaRPr>
          </a:p>
        </p:txBody>
      </p:sp>
      <p:sp>
        <p:nvSpPr>
          <p:cNvPr id="3" name="Espace réservé du titre 1"/>
          <p:cNvSpPr>
            <a:spLocks noGrp="1"/>
          </p:cNvSpPr>
          <p:nvPr>
            <p:ph type="title"/>
          </p:nvPr>
        </p:nvSpPr>
        <p:spPr bwMode="auto">
          <a:xfrm>
            <a:off x="266700" y="326571"/>
            <a:ext cx="8674100" cy="4625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fr-FR" noProof="0"/>
              <a:t>Click to edit Master title style</a:t>
            </a:r>
            <a:endParaRPr lang="en-US" altLang="fr-FR" noProof="0" dirty="0"/>
          </a:p>
        </p:txBody>
      </p:sp>
      <p:sp>
        <p:nvSpPr>
          <p:cNvPr id="15" name="Espace réservé du contenu 2">
            <a:extLst>
              <a:ext uri="{FF2B5EF4-FFF2-40B4-BE49-F238E27FC236}">
                <a16:creationId xmlns:a16="http://schemas.microsoft.com/office/drawing/2014/main" id="{A26B47B4-6FED-BD4C-A1E9-06CA7B24200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51051" y="1991142"/>
            <a:ext cx="2723869" cy="2580855"/>
          </a:xfrm>
          <a:prstGeom prst="rect">
            <a:avLst/>
          </a:prstGeom>
        </p:spPr>
        <p:txBody>
          <a:bodyPr/>
          <a:lstStyle>
            <a:lvl1pPr marL="344488" indent="-227013">
              <a:spcBef>
                <a:spcPts val="0"/>
              </a:spcBef>
              <a:spcAft>
                <a:spcPts val="800"/>
              </a:spcAft>
              <a:buClr>
                <a:schemeClr val="accent4"/>
              </a:buClr>
              <a:buSzPct val="150000"/>
              <a:buFont typeface=".AppleSystemUIFont" charset="-120"/>
              <a:buChar char="›"/>
              <a:tabLst>
                <a:tab pos="985838" algn="l"/>
              </a:tabLst>
              <a:defRPr sz="1000" b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520700" indent="-176213">
              <a:spcBef>
                <a:spcPts val="0"/>
              </a:spcBef>
              <a:buClr>
                <a:schemeClr val="accent4"/>
              </a:buClr>
              <a:buFont typeface=".AppleSystemUIFont" charset="-120"/>
              <a:buChar char="-"/>
              <a:tabLst/>
              <a:defRPr sz="9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2pPr>
            <a:lvl3pPr marL="688975" indent="-168275">
              <a:spcBef>
                <a:spcPts val="300"/>
              </a:spcBef>
              <a:buClr>
                <a:schemeClr val="accent4"/>
              </a:buClr>
              <a:buFont typeface="Arial" charset="0"/>
              <a:buChar char="•"/>
              <a:tabLst/>
              <a:defRPr sz="800" baseline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3pPr>
            <a:lvl4pPr marL="1376363" indent="-169863">
              <a:spcBef>
                <a:spcPts val="600"/>
              </a:spcBef>
              <a:buClr>
                <a:schemeClr val="accent4"/>
              </a:buClr>
              <a:buFont typeface="ArialMT" charset="0"/>
              <a:buChar char="-"/>
              <a:tabLst/>
              <a:defRPr sz="1000" baseline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4pPr>
            <a:lvl5pPr marL="1833563" indent="-173038">
              <a:spcBef>
                <a:spcPts val="400"/>
              </a:spcBef>
              <a:buClr>
                <a:schemeClr val="accent4"/>
              </a:buClr>
              <a:tabLst/>
              <a:defRPr sz="8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5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2EB56276-6613-ED4D-975E-1D745482F5C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40178" y="1497044"/>
            <a:ext cx="2634742" cy="365760"/>
          </a:xfrm>
          <a:prstGeom prst="rect">
            <a:avLst/>
          </a:prstGeom>
        </p:spPr>
        <p:txBody>
          <a:bodyPr wrap="none"/>
          <a:lstStyle>
            <a:lvl1pPr marL="7938" indent="0" algn="ctr">
              <a:buNone/>
              <a:tabLst>
                <a:tab pos="985838" algn="l"/>
              </a:tabLst>
              <a:defRPr b="0">
                <a:latin typeface="Century Gothic" panose="020B0502020202020204" pitchFamily="34" charset="0"/>
                <a:ea typeface="Apple Symbols" panose="02000000000000000000" pitchFamily="2" charset="-79"/>
                <a:cs typeface="Apple Symbols" panose="02000000000000000000" pitchFamily="2" charset="-79"/>
              </a:defRPr>
            </a:lvl1pPr>
            <a:lvl2pPr>
              <a:defRPr>
                <a:latin typeface="Century Gothic" panose="020B0502020202020204" pitchFamily="34" charset="0"/>
                <a:ea typeface="Apple Symbols" panose="02000000000000000000" pitchFamily="2" charset="-79"/>
                <a:cs typeface="Apple Symbols" panose="02000000000000000000" pitchFamily="2" charset="-79"/>
              </a:defRPr>
            </a:lvl2pPr>
            <a:lvl3pPr>
              <a:defRPr>
                <a:latin typeface="Century Gothic" panose="020B0502020202020204" pitchFamily="34" charset="0"/>
                <a:ea typeface="Apple Symbols" panose="02000000000000000000" pitchFamily="2" charset="-79"/>
                <a:cs typeface="Apple Symbols" panose="02000000000000000000" pitchFamily="2" charset="-79"/>
              </a:defRPr>
            </a:lvl3pPr>
            <a:lvl4pPr>
              <a:defRPr>
                <a:latin typeface="Century Gothic" panose="020B0502020202020204" pitchFamily="34" charset="0"/>
                <a:ea typeface="Apple Symbols" panose="02000000000000000000" pitchFamily="2" charset="-79"/>
                <a:cs typeface="Apple Symbols" panose="02000000000000000000" pitchFamily="2" charset="-79"/>
              </a:defRPr>
            </a:lvl4pPr>
            <a:lvl5pPr>
              <a:defRPr>
                <a:latin typeface="Century Gothic" panose="020B0502020202020204" pitchFamily="34" charset="0"/>
                <a:ea typeface="Apple Symbols" panose="02000000000000000000" pitchFamily="2" charset="-79"/>
                <a:cs typeface="Apple Symbols" panose="02000000000000000000" pitchFamily="2" charset="-79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2" name="Text Placeholder 17">
            <a:extLst>
              <a:ext uri="{FF2B5EF4-FFF2-40B4-BE49-F238E27FC236}">
                <a16:creationId xmlns:a16="http://schemas.microsoft.com/office/drawing/2014/main" id="{EBB1313E-4E9C-4D4D-B1D8-CC06563CD3C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30371" y="1497044"/>
            <a:ext cx="2650332" cy="365760"/>
          </a:xfrm>
          <a:prstGeom prst="rect">
            <a:avLst/>
          </a:prstGeom>
        </p:spPr>
        <p:txBody>
          <a:bodyPr wrap="none"/>
          <a:lstStyle>
            <a:lvl1pPr marL="7938" indent="0" algn="ctr">
              <a:buNone/>
              <a:tabLst>
                <a:tab pos="985838" algn="l"/>
              </a:tabLst>
              <a:defRPr b="0">
                <a:latin typeface="Century Gothic" panose="020B0502020202020204" pitchFamily="34" charset="0"/>
                <a:ea typeface="Apple Symbols" panose="02000000000000000000" pitchFamily="2" charset="-79"/>
                <a:cs typeface="Apple Symbols" panose="02000000000000000000" pitchFamily="2" charset="-79"/>
              </a:defRPr>
            </a:lvl1pPr>
            <a:lvl2pPr>
              <a:defRPr>
                <a:latin typeface="Century Gothic" panose="020B0502020202020204" pitchFamily="34" charset="0"/>
                <a:ea typeface="Apple Symbols" panose="02000000000000000000" pitchFamily="2" charset="-79"/>
                <a:cs typeface="Apple Symbols" panose="02000000000000000000" pitchFamily="2" charset="-79"/>
              </a:defRPr>
            </a:lvl2pPr>
            <a:lvl3pPr>
              <a:defRPr>
                <a:latin typeface="Century Gothic" panose="020B0502020202020204" pitchFamily="34" charset="0"/>
                <a:ea typeface="Apple Symbols" panose="02000000000000000000" pitchFamily="2" charset="-79"/>
                <a:cs typeface="Apple Symbols" panose="02000000000000000000" pitchFamily="2" charset="-79"/>
              </a:defRPr>
            </a:lvl3pPr>
            <a:lvl4pPr>
              <a:defRPr>
                <a:latin typeface="Century Gothic" panose="020B0502020202020204" pitchFamily="34" charset="0"/>
                <a:ea typeface="Apple Symbols" panose="02000000000000000000" pitchFamily="2" charset="-79"/>
                <a:cs typeface="Apple Symbols" panose="02000000000000000000" pitchFamily="2" charset="-79"/>
              </a:defRPr>
            </a:lvl4pPr>
            <a:lvl5pPr>
              <a:defRPr>
                <a:latin typeface="Century Gothic" panose="020B0502020202020204" pitchFamily="34" charset="0"/>
                <a:ea typeface="Apple Symbols" panose="02000000000000000000" pitchFamily="2" charset="-79"/>
                <a:cs typeface="Apple Symbols" panose="02000000000000000000" pitchFamily="2" charset="-79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3" name="Text Placeholder 17">
            <a:extLst>
              <a:ext uri="{FF2B5EF4-FFF2-40B4-BE49-F238E27FC236}">
                <a16:creationId xmlns:a16="http://schemas.microsoft.com/office/drawing/2014/main" id="{875EA6F2-B143-3843-9094-F0D6AD344D2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31379" y="1497044"/>
            <a:ext cx="2653392" cy="365760"/>
          </a:xfrm>
          <a:prstGeom prst="rect">
            <a:avLst/>
          </a:prstGeom>
        </p:spPr>
        <p:txBody>
          <a:bodyPr wrap="none"/>
          <a:lstStyle>
            <a:lvl1pPr marL="7938" indent="0" algn="ctr">
              <a:buNone/>
              <a:tabLst>
                <a:tab pos="985838" algn="l"/>
              </a:tabLst>
              <a:defRPr b="0">
                <a:latin typeface="Century Gothic" panose="020B0502020202020204" pitchFamily="34" charset="0"/>
                <a:ea typeface="Apple Symbols" panose="02000000000000000000" pitchFamily="2" charset="-79"/>
                <a:cs typeface="Apple Symbols" panose="02000000000000000000" pitchFamily="2" charset="-79"/>
              </a:defRPr>
            </a:lvl1pPr>
            <a:lvl2pPr>
              <a:defRPr>
                <a:latin typeface="Century Gothic" panose="020B0502020202020204" pitchFamily="34" charset="0"/>
                <a:ea typeface="Apple Symbols" panose="02000000000000000000" pitchFamily="2" charset="-79"/>
                <a:cs typeface="Apple Symbols" panose="02000000000000000000" pitchFamily="2" charset="-79"/>
              </a:defRPr>
            </a:lvl2pPr>
            <a:lvl3pPr>
              <a:defRPr>
                <a:latin typeface="Century Gothic" panose="020B0502020202020204" pitchFamily="34" charset="0"/>
                <a:ea typeface="Apple Symbols" panose="02000000000000000000" pitchFamily="2" charset="-79"/>
                <a:cs typeface="Apple Symbols" panose="02000000000000000000" pitchFamily="2" charset="-79"/>
              </a:defRPr>
            </a:lvl3pPr>
            <a:lvl4pPr>
              <a:defRPr>
                <a:latin typeface="Century Gothic" panose="020B0502020202020204" pitchFamily="34" charset="0"/>
                <a:ea typeface="Apple Symbols" panose="02000000000000000000" pitchFamily="2" charset="-79"/>
                <a:cs typeface="Apple Symbols" panose="02000000000000000000" pitchFamily="2" charset="-79"/>
              </a:defRPr>
            </a:lvl4pPr>
            <a:lvl5pPr>
              <a:defRPr>
                <a:latin typeface="Century Gothic" panose="020B0502020202020204" pitchFamily="34" charset="0"/>
                <a:ea typeface="Apple Symbols" panose="02000000000000000000" pitchFamily="2" charset="-79"/>
                <a:cs typeface="Apple Symbols" panose="02000000000000000000" pitchFamily="2" charset="-79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7" name="Text Placeholder 25">
            <a:extLst>
              <a:ext uri="{FF2B5EF4-FFF2-40B4-BE49-F238E27FC236}">
                <a16:creationId xmlns:a16="http://schemas.microsoft.com/office/drawing/2014/main" id="{C80C9721-B1FD-FB47-BBCA-3D1B1DF965F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67068" y="813480"/>
            <a:ext cx="6819532" cy="395287"/>
          </a:xfrm>
          <a:prstGeom prst="rect">
            <a:avLst/>
          </a:prstGeom>
        </p:spPr>
        <p:txBody>
          <a:bodyPr/>
          <a:lstStyle>
            <a:lvl1pPr marL="7938" indent="0" algn="l">
              <a:buNone/>
              <a:tabLst>
                <a:tab pos="985838" algn="l"/>
              </a:tabLst>
              <a:defRPr lang="en-US" b="0" kern="1200" dirty="0">
                <a:solidFill>
                  <a:schemeClr val="accent4"/>
                </a:solidFill>
                <a:latin typeface="Century Gothic" panose="020B0502020202020204" pitchFamily="34" charset="0"/>
                <a:ea typeface="+mn-ea"/>
                <a:cs typeface="Arial" panose="020B0604020202020204" pitchFamily="34" charset="0"/>
              </a:defRPr>
            </a:lvl1pPr>
            <a:lvl2pPr>
              <a:defRPr b="0">
                <a:solidFill>
                  <a:schemeClr val="accent3"/>
                </a:solidFill>
              </a:defRPr>
            </a:lvl2pPr>
            <a:lvl3pPr>
              <a:defRPr b="0">
                <a:solidFill>
                  <a:schemeClr val="accent3"/>
                </a:solidFill>
              </a:defRPr>
            </a:lvl3pPr>
            <a:lvl4pPr>
              <a:defRPr b="0">
                <a:solidFill>
                  <a:schemeClr val="accent3"/>
                </a:solidFill>
              </a:defRPr>
            </a:lvl4pPr>
            <a:lvl5pPr>
              <a:defRPr b="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28" name="Espace réservé du contenu 2">
            <a:extLst>
              <a:ext uri="{FF2B5EF4-FFF2-40B4-BE49-F238E27FC236}">
                <a16:creationId xmlns:a16="http://schemas.microsoft.com/office/drawing/2014/main" id="{722C39AF-F6AE-764B-AC2C-20994E70688B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3157537" y="1991142"/>
            <a:ext cx="2723869" cy="2580855"/>
          </a:xfrm>
          <a:prstGeom prst="rect">
            <a:avLst/>
          </a:prstGeom>
        </p:spPr>
        <p:txBody>
          <a:bodyPr/>
          <a:lstStyle>
            <a:lvl1pPr marL="344488" indent="-227013">
              <a:spcBef>
                <a:spcPts val="0"/>
              </a:spcBef>
              <a:spcAft>
                <a:spcPts val="800"/>
              </a:spcAft>
              <a:buClr>
                <a:schemeClr val="accent4"/>
              </a:buClr>
              <a:buSzPct val="150000"/>
              <a:buFont typeface=".AppleSystemUIFont" charset="-120"/>
              <a:buChar char="›"/>
              <a:tabLst>
                <a:tab pos="985838" algn="l"/>
              </a:tabLst>
              <a:defRPr sz="1000" b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520700" indent="-176213">
              <a:spcBef>
                <a:spcPts val="0"/>
              </a:spcBef>
              <a:buClr>
                <a:schemeClr val="accent4"/>
              </a:buClr>
              <a:buFont typeface=".AppleSystemUIFont" charset="-120"/>
              <a:buChar char="-"/>
              <a:tabLst/>
              <a:defRPr sz="9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2pPr>
            <a:lvl3pPr marL="688975" indent="-168275">
              <a:spcBef>
                <a:spcPts val="300"/>
              </a:spcBef>
              <a:buClr>
                <a:schemeClr val="accent4"/>
              </a:buClr>
              <a:buFont typeface="Arial" charset="0"/>
              <a:buChar char="•"/>
              <a:tabLst/>
              <a:defRPr sz="800" baseline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3pPr>
            <a:lvl4pPr marL="1376363" indent="-169863">
              <a:spcBef>
                <a:spcPts val="600"/>
              </a:spcBef>
              <a:buClr>
                <a:schemeClr val="accent4"/>
              </a:buClr>
              <a:buFont typeface="ArialMT" charset="0"/>
              <a:buChar char="-"/>
              <a:tabLst/>
              <a:defRPr sz="1000" baseline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4pPr>
            <a:lvl5pPr marL="1833563" indent="-173038">
              <a:spcBef>
                <a:spcPts val="400"/>
              </a:spcBef>
              <a:buClr>
                <a:schemeClr val="accent4"/>
              </a:buClr>
              <a:tabLst/>
              <a:defRPr sz="8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5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29" name="Espace réservé du contenu 2">
            <a:extLst>
              <a:ext uri="{FF2B5EF4-FFF2-40B4-BE49-F238E27FC236}">
                <a16:creationId xmlns:a16="http://schemas.microsoft.com/office/drawing/2014/main" id="{328B941B-17A7-6A4C-BBC1-2BD5A03492E4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6064023" y="1991142"/>
            <a:ext cx="2723869" cy="2580855"/>
          </a:xfrm>
          <a:prstGeom prst="rect">
            <a:avLst/>
          </a:prstGeom>
        </p:spPr>
        <p:txBody>
          <a:bodyPr/>
          <a:lstStyle>
            <a:lvl1pPr marL="344488" indent="-227013">
              <a:spcBef>
                <a:spcPts val="0"/>
              </a:spcBef>
              <a:spcAft>
                <a:spcPts val="800"/>
              </a:spcAft>
              <a:buClr>
                <a:schemeClr val="accent4"/>
              </a:buClr>
              <a:buSzPct val="150000"/>
              <a:buFont typeface=".AppleSystemUIFont" charset="-120"/>
              <a:buChar char="›"/>
              <a:tabLst>
                <a:tab pos="985838" algn="l"/>
              </a:tabLst>
              <a:defRPr sz="1000" b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520700" indent="-176213">
              <a:spcBef>
                <a:spcPts val="0"/>
              </a:spcBef>
              <a:buClr>
                <a:schemeClr val="accent4"/>
              </a:buClr>
              <a:buFont typeface=".AppleSystemUIFont" charset="-120"/>
              <a:buChar char="-"/>
              <a:tabLst/>
              <a:defRPr sz="9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2pPr>
            <a:lvl3pPr marL="688975" indent="-168275">
              <a:spcBef>
                <a:spcPts val="300"/>
              </a:spcBef>
              <a:buClr>
                <a:schemeClr val="accent4"/>
              </a:buClr>
              <a:buFont typeface="Arial" charset="0"/>
              <a:buChar char="•"/>
              <a:tabLst/>
              <a:defRPr sz="800" baseline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3pPr>
            <a:lvl4pPr marL="1376363" indent="-169863">
              <a:spcBef>
                <a:spcPts val="600"/>
              </a:spcBef>
              <a:buClr>
                <a:schemeClr val="accent4"/>
              </a:buClr>
              <a:buFont typeface="ArialMT" charset="0"/>
              <a:buChar char="-"/>
              <a:tabLst/>
              <a:defRPr sz="1000" baseline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4pPr>
            <a:lvl5pPr marL="1833563" indent="-173038">
              <a:spcBef>
                <a:spcPts val="400"/>
              </a:spcBef>
              <a:buClr>
                <a:schemeClr val="accent4"/>
              </a:buClr>
              <a:tabLst/>
              <a:defRPr sz="8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5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912193750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Small Boxe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ight Triangle 4"/>
          <p:cNvSpPr/>
          <p:nvPr/>
        </p:nvSpPr>
        <p:spPr>
          <a:xfrm rot="10800000">
            <a:off x="7637139" y="0"/>
            <a:ext cx="1506860" cy="1506860"/>
          </a:xfrm>
          <a:prstGeom prst="rtTriangle">
            <a:avLst/>
          </a:prstGeom>
          <a:solidFill>
            <a:srgbClr val="F8F9F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i="0" noProof="0">
              <a:latin typeface="Century Gothic Regular"/>
            </a:endParaRPr>
          </a:p>
        </p:txBody>
      </p:sp>
      <p:sp>
        <p:nvSpPr>
          <p:cNvPr id="7" name="Right Triangle 6"/>
          <p:cNvSpPr/>
          <p:nvPr/>
        </p:nvSpPr>
        <p:spPr>
          <a:xfrm>
            <a:off x="0" y="1506860"/>
            <a:ext cx="3301551" cy="3301551"/>
          </a:xfrm>
          <a:prstGeom prst="rtTriangle">
            <a:avLst/>
          </a:prstGeom>
          <a:solidFill>
            <a:srgbClr val="F8F9F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i="0" noProof="0">
              <a:latin typeface="Century Gothic Regular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907145" y="1319002"/>
            <a:ext cx="7329710" cy="2994053"/>
            <a:chOff x="962951" y="1319002"/>
            <a:chExt cx="3981281" cy="2994053"/>
          </a:xfrm>
        </p:grpSpPr>
        <p:sp>
          <p:nvSpPr>
            <p:cNvPr id="9" name="Rectangle 8"/>
            <p:cNvSpPr/>
            <p:nvPr/>
          </p:nvSpPr>
          <p:spPr>
            <a:xfrm>
              <a:off x="962951" y="1319002"/>
              <a:ext cx="1861168" cy="299405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65100" algn="ctr" rotWithShape="0">
                <a:prstClr val="black">
                  <a:alpha val="25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b="0" i="0" noProof="0">
                <a:latin typeface="Century Gothic Regular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3083064" y="1319002"/>
              <a:ext cx="1861168" cy="299405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65100" algn="ctr" rotWithShape="0">
                <a:prstClr val="black">
                  <a:alpha val="25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b="0" i="0" noProof="0">
                <a:latin typeface="Century Gothic Regular"/>
              </a:endParaRPr>
            </a:p>
          </p:txBody>
        </p:sp>
      </p:grpSp>
      <p:sp>
        <p:nvSpPr>
          <p:cNvPr id="3" name="Espace réservé du titre 1"/>
          <p:cNvSpPr>
            <a:spLocks noGrp="1"/>
          </p:cNvSpPr>
          <p:nvPr>
            <p:ph type="title"/>
          </p:nvPr>
        </p:nvSpPr>
        <p:spPr bwMode="auto">
          <a:xfrm>
            <a:off x="266700" y="64275"/>
            <a:ext cx="8674100" cy="724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fr-FR" noProof="0"/>
              <a:t>Click to edit Master title style</a:t>
            </a:r>
          </a:p>
        </p:txBody>
      </p:sp>
      <p:sp>
        <p:nvSpPr>
          <p:cNvPr id="11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1020813" y="1571136"/>
            <a:ext cx="3041269" cy="2651716"/>
          </a:xfrm>
          <a:prstGeom prst="rect">
            <a:avLst/>
          </a:prstGeom>
        </p:spPr>
        <p:txBody>
          <a:bodyPr/>
          <a:lstStyle>
            <a:lvl1pPr marL="463550" indent="-285750">
              <a:spcBef>
                <a:spcPts val="1920"/>
              </a:spcBef>
              <a:spcAft>
                <a:spcPts val="300"/>
              </a:spcAft>
              <a:buClr>
                <a:schemeClr val="accent4"/>
              </a:buClr>
              <a:buSzPct val="150000"/>
              <a:buFont typeface=".AppleSystemUIFont" charset="-120"/>
              <a:buChar char="›"/>
              <a:defRPr sz="1600" b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688975" indent="-219075">
              <a:spcBef>
                <a:spcPts val="800"/>
              </a:spcBef>
              <a:buClr>
                <a:schemeClr val="accent4"/>
              </a:buClr>
              <a:buFont typeface=".AppleSystemUIFont" charset="-120"/>
              <a:buChar char="-"/>
              <a:tabLst/>
              <a:defRPr sz="15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2pPr>
            <a:lvl3pPr marL="917575" indent="-201613">
              <a:spcBef>
                <a:spcPts val="1000"/>
              </a:spcBef>
              <a:buClr>
                <a:schemeClr val="accent4"/>
              </a:buClr>
              <a:buFont typeface="Arial" charset="0"/>
              <a:buChar char="•"/>
              <a:tabLst/>
              <a:defRPr sz="1200" baseline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3pPr>
            <a:lvl4pPr marL="1376363" indent="-169863">
              <a:spcBef>
                <a:spcPts val="600"/>
              </a:spcBef>
              <a:buClr>
                <a:schemeClr val="accent4"/>
              </a:buClr>
              <a:buFont typeface="ArialMT" charset="0"/>
              <a:buChar char="-"/>
              <a:tabLst/>
              <a:defRPr sz="1000" baseline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4pPr>
            <a:lvl5pPr marL="1833563" indent="-173038">
              <a:spcBef>
                <a:spcPts val="400"/>
              </a:spcBef>
              <a:buClr>
                <a:schemeClr val="accent4"/>
              </a:buClr>
              <a:tabLst/>
              <a:defRPr sz="8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5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Espace réservé du contenu 2"/>
          <p:cNvSpPr>
            <a:spLocks noGrp="1"/>
          </p:cNvSpPr>
          <p:nvPr>
            <p:ph idx="10" hasCustomPrompt="1"/>
          </p:nvPr>
        </p:nvSpPr>
        <p:spPr>
          <a:xfrm>
            <a:off x="4952802" y="1571136"/>
            <a:ext cx="3041269" cy="2651716"/>
          </a:xfrm>
          <a:prstGeom prst="rect">
            <a:avLst/>
          </a:prstGeom>
        </p:spPr>
        <p:txBody>
          <a:bodyPr/>
          <a:lstStyle>
            <a:lvl1pPr marL="463550" indent="-285750">
              <a:spcBef>
                <a:spcPts val="1920"/>
              </a:spcBef>
              <a:spcAft>
                <a:spcPts val="300"/>
              </a:spcAft>
              <a:buClr>
                <a:schemeClr val="accent4"/>
              </a:buClr>
              <a:buSzPct val="150000"/>
              <a:buFont typeface=".AppleSystemUIFont" charset="-120"/>
              <a:buChar char="›"/>
              <a:defRPr sz="1600" b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688975" indent="-219075">
              <a:spcBef>
                <a:spcPts val="800"/>
              </a:spcBef>
              <a:buClr>
                <a:schemeClr val="accent4"/>
              </a:buClr>
              <a:buFont typeface=".AppleSystemUIFont" charset="-120"/>
              <a:buChar char="-"/>
              <a:tabLst/>
              <a:defRPr sz="15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2pPr>
            <a:lvl3pPr marL="917575" indent="-201613">
              <a:spcBef>
                <a:spcPts val="1000"/>
              </a:spcBef>
              <a:buClr>
                <a:schemeClr val="accent4"/>
              </a:buClr>
              <a:buFont typeface="Arial" charset="0"/>
              <a:buChar char="•"/>
              <a:tabLst/>
              <a:defRPr sz="1200" baseline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3pPr>
            <a:lvl4pPr marL="1376363" indent="-169863">
              <a:spcBef>
                <a:spcPts val="600"/>
              </a:spcBef>
              <a:buClr>
                <a:schemeClr val="accent4"/>
              </a:buClr>
              <a:buFont typeface="ArialMT" charset="0"/>
              <a:buChar char="-"/>
              <a:tabLst/>
              <a:defRPr sz="1000" baseline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4pPr>
            <a:lvl5pPr marL="1833563" indent="-173038">
              <a:spcBef>
                <a:spcPts val="400"/>
              </a:spcBef>
              <a:buClr>
                <a:schemeClr val="accent4"/>
              </a:buClr>
              <a:tabLst/>
              <a:defRPr sz="8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5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/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Small Boxe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ight Triangle 4"/>
          <p:cNvSpPr/>
          <p:nvPr/>
        </p:nvSpPr>
        <p:spPr>
          <a:xfrm rot="10800000">
            <a:off x="7637139" y="0"/>
            <a:ext cx="1506860" cy="1506860"/>
          </a:xfrm>
          <a:prstGeom prst="rtTriangle">
            <a:avLst/>
          </a:prstGeom>
          <a:solidFill>
            <a:srgbClr val="F8F9F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i="0" dirty="0">
              <a:latin typeface="Century Gothic Regular"/>
            </a:endParaRPr>
          </a:p>
        </p:txBody>
      </p:sp>
      <p:sp>
        <p:nvSpPr>
          <p:cNvPr id="7" name="Right Triangle 6"/>
          <p:cNvSpPr/>
          <p:nvPr/>
        </p:nvSpPr>
        <p:spPr>
          <a:xfrm>
            <a:off x="0" y="1506860"/>
            <a:ext cx="3301551" cy="3301551"/>
          </a:xfrm>
          <a:prstGeom prst="rtTriangle">
            <a:avLst/>
          </a:prstGeom>
          <a:solidFill>
            <a:srgbClr val="F8F9F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i="0" dirty="0">
              <a:latin typeface="Century Gothic Regular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75400" y="1319002"/>
            <a:ext cx="1966018" cy="299405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65100" algn="ctr" rotWithShape="0">
              <a:prstClr val="black">
                <a:alpha val="25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i="0" dirty="0">
              <a:latin typeface="Century Gothic Regular"/>
            </a:endParaRPr>
          </a:p>
        </p:txBody>
      </p:sp>
      <p:sp>
        <p:nvSpPr>
          <p:cNvPr id="3" name="Espace réservé du titre 1"/>
          <p:cNvSpPr>
            <a:spLocks noGrp="1"/>
          </p:cNvSpPr>
          <p:nvPr>
            <p:ph type="title"/>
          </p:nvPr>
        </p:nvSpPr>
        <p:spPr bwMode="auto">
          <a:xfrm>
            <a:off x="266700" y="64275"/>
            <a:ext cx="8674100" cy="724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fr-FR" noProof="0"/>
              <a:t>Click to edit Master title style</a:t>
            </a:r>
            <a:endParaRPr lang="en-US" altLang="fr-FR" noProof="0" dirty="0"/>
          </a:p>
        </p:txBody>
      </p:sp>
      <p:sp>
        <p:nvSpPr>
          <p:cNvPr id="11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392083" y="1571136"/>
            <a:ext cx="1733609" cy="2651716"/>
          </a:xfrm>
          <a:prstGeom prst="rect">
            <a:avLst/>
          </a:prstGeom>
        </p:spPr>
        <p:txBody>
          <a:bodyPr/>
          <a:lstStyle>
            <a:lvl1pPr marL="463550" indent="-285750">
              <a:spcBef>
                <a:spcPts val="1920"/>
              </a:spcBef>
              <a:spcAft>
                <a:spcPts val="300"/>
              </a:spcAft>
              <a:buClr>
                <a:schemeClr val="accent4"/>
              </a:buClr>
              <a:buSzPct val="150000"/>
              <a:buFont typeface=".AppleSystemUIFont" charset="-120"/>
              <a:buChar char="›"/>
              <a:defRPr sz="1600" b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688975" indent="-219075">
              <a:spcBef>
                <a:spcPts val="800"/>
              </a:spcBef>
              <a:buClr>
                <a:schemeClr val="accent4"/>
              </a:buClr>
              <a:buFont typeface=".AppleSystemUIFont" charset="-120"/>
              <a:buChar char="-"/>
              <a:tabLst/>
              <a:defRPr sz="15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2pPr>
            <a:lvl3pPr marL="917575" indent="-201613">
              <a:spcBef>
                <a:spcPts val="1000"/>
              </a:spcBef>
              <a:buClr>
                <a:schemeClr val="accent4"/>
              </a:buClr>
              <a:buFont typeface="Arial" charset="0"/>
              <a:buChar char="•"/>
              <a:tabLst/>
              <a:defRPr sz="1200" baseline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3pPr>
            <a:lvl4pPr marL="1376363" indent="-169863">
              <a:spcBef>
                <a:spcPts val="600"/>
              </a:spcBef>
              <a:buClr>
                <a:schemeClr val="accent4"/>
              </a:buClr>
              <a:buFont typeface="ArialMT" charset="0"/>
              <a:buChar char="-"/>
              <a:tabLst/>
              <a:defRPr sz="1000" baseline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4pPr>
            <a:lvl5pPr marL="1833563" indent="-173038">
              <a:spcBef>
                <a:spcPts val="400"/>
              </a:spcBef>
              <a:buClr>
                <a:schemeClr val="accent4"/>
              </a:buClr>
              <a:tabLst/>
              <a:defRPr sz="8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5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</p:txBody>
      </p:sp>
      <p:sp>
        <p:nvSpPr>
          <p:cNvPr id="25" name="Rectangle 24"/>
          <p:cNvSpPr/>
          <p:nvPr/>
        </p:nvSpPr>
        <p:spPr>
          <a:xfrm>
            <a:off x="2513618" y="1319002"/>
            <a:ext cx="1966018" cy="299405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65100" algn="ctr" rotWithShape="0">
              <a:prstClr val="black">
                <a:alpha val="25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i="0" dirty="0">
              <a:latin typeface="Century Gothic Regular"/>
            </a:endParaRPr>
          </a:p>
        </p:txBody>
      </p:sp>
      <p:sp>
        <p:nvSpPr>
          <p:cNvPr id="26" name="Espace réservé du contenu 2"/>
          <p:cNvSpPr>
            <a:spLocks noGrp="1"/>
          </p:cNvSpPr>
          <p:nvPr>
            <p:ph idx="10" hasCustomPrompt="1"/>
          </p:nvPr>
        </p:nvSpPr>
        <p:spPr>
          <a:xfrm>
            <a:off x="2530301" y="1571136"/>
            <a:ext cx="1733609" cy="2651716"/>
          </a:xfrm>
          <a:prstGeom prst="rect">
            <a:avLst/>
          </a:prstGeom>
        </p:spPr>
        <p:txBody>
          <a:bodyPr/>
          <a:lstStyle>
            <a:lvl1pPr marL="463550" indent="-285750">
              <a:spcBef>
                <a:spcPts val="1920"/>
              </a:spcBef>
              <a:spcAft>
                <a:spcPts val="300"/>
              </a:spcAft>
              <a:buClr>
                <a:schemeClr val="accent4"/>
              </a:buClr>
              <a:buSzPct val="150000"/>
              <a:buFont typeface=".AppleSystemUIFont" charset="-120"/>
              <a:buChar char="›"/>
              <a:defRPr sz="1600" b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688975" indent="-219075">
              <a:spcBef>
                <a:spcPts val="800"/>
              </a:spcBef>
              <a:buClr>
                <a:schemeClr val="accent4"/>
              </a:buClr>
              <a:buFont typeface=".AppleSystemUIFont" charset="-120"/>
              <a:buChar char="-"/>
              <a:tabLst/>
              <a:defRPr sz="15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2pPr>
            <a:lvl3pPr marL="917575" indent="-201613">
              <a:spcBef>
                <a:spcPts val="1000"/>
              </a:spcBef>
              <a:buClr>
                <a:schemeClr val="accent4"/>
              </a:buClr>
              <a:buFont typeface="Arial" charset="0"/>
              <a:buChar char="•"/>
              <a:tabLst/>
              <a:defRPr sz="1200" baseline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3pPr>
            <a:lvl4pPr marL="1376363" indent="-169863">
              <a:spcBef>
                <a:spcPts val="600"/>
              </a:spcBef>
              <a:buClr>
                <a:schemeClr val="accent4"/>
              </a:buClr>
              <a:buFont typeface="ArialMT" charset="0"/>
              <a:buChar char="-"/>
              <a:tabLst/>
              <a:defRPr sz="1000" baseline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4pPr>
            <a:lvl5pPr marL="1833563" indent="-173038">
              <a:spcBef>
                <a:spcPts val="400"/>
              </a:spcBef>
              <a:buClr>
                <a:schemeClr val="accent4"/>
              </a:buClr>
              <a:tabLst/>
              <a:defRPr sz="8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5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</p:txBody>
      </p:sp>
      <p:sp>
        <p:nvSpPr>
          <p:cNvPr id="27" name="Rectangle 26"/>
          <p:cNvSpPr/>
          <p:nvPr/>
        </p:nvSpPr>
        <p:spPr>
          <a:xfrm>
            <a:off x="4651836" y="1319002"/>
            <a:ext cx="1966018" cy="299405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65100" algn="ctr" rotWithShape="0">
              <a:prstClr val="black">
                <a:alpha val="25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i="0" dirty="0">
              <a:latin typeface="Century Gothic Regular"/>
            </a:endParaRPr>
          </a:p>
        </p:txBody>
      </p:sp>
      <p:sp>
        <p:nvSpPr>
          <p:cNvPr id="28" name="Espace réservé du contenu 2"/>
          <p:cNvSpPr>
            <a:spLocks noGrp="1"/>
          </p:cNvSpPr>
          <p:nvPr>
            <p:ph idx="11" hasCustomPrompt="1"/>
          </p:nvPr>
        </p:nvSpPr>
        <p:spPr>
          <a:xfrm>
            <a:off x="4668519" y="1571136"/>
            <a:ext cx="1733609" cy="2651716"/>
          </a:xfrm>
          <a:prstGeom prst="rect">
            <a:avLst/>
          </a:prstGeom>
        </p:spPr>
        <p:txBody>
          <a:bodyPr/>
          <a:lstStyle>
            <a:lvl1pPr marL="463550" indent="-285750">
              <a:spcBef>
                <a:spcPts val="1920"/>
              </a:spcBef>
              <a:spcAft>
                <a:spcPts val="300"/>
              </a:spcAft>
              <a:buClr>
                <a:schemeClr val="accent4"/>
              </a:buClr>
              <a:buSzPct val="150000"/>
              <a:buFont typeface=".AppleSystemUIFont" charset="-120"/>
              <a:buChar char="›"/>
              <a:defRPr sz="1600" b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688975" indent="-219075">
              <a:spcBef>
                <a:spcPts val="800"/>
              </a:spcBef>
              <a:buClr>
                <a:schemeClr val="accent4"/>
              </a:buClr>
              <a:buFont typeface=".AppleSystemUIFont" charset="-120"/>
              <a:buChar char="-"/>
              <a:tabLst/>
              <a:defRPr sz="15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2pPr>
            <a:lvl3pPr marL="917575" indent="-201613">
              <a:spcBef>
                <a:spcPts val="1000"/>
              </a:spcBef>
              <a:buClr>
                <a:schemeClr val="accent4"/>
              </a:buClr>
              <a:buFont typeface="Arial" charset="0"/>
              <a:buChar char="•"/>
              <a:tabLst/>
              <a:defRPr sz="1200" baseline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3pPr>
            <a:lvl4pPr marL="1376363" indent="-169863">
              <a:spcBef>
                <a:spcPts val="600"/>
              </a:spcBef>
              <a:buClr>
                <a:schemeClr val="accent4"/>
              </a:buClr>
              <a:buFont typeface="ArialMT" charset="0"/>
              <a:buChar char="-"/>
              <a:tabLst/>
              <a:defRPr sz="1000" baseline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4pPr>
            <a:lvl5pPr marL="1833563" indent="-173038">
              <a:spcBef>
                <a:spcPts val="400"/>
              </a:spcBef>
              <a:buClr>
                <a:schemeClr val="accent4"/>
              </a:buClr>
              <a:tabLst/>
              <a:defRPr sz="8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5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</p:txBody>
      </p:sp>
      <p:sp>
        <p:nvSpPr>
          <p:cNvPr id="29" name="Rectangle 28"/>
          <p:cNvSpPr/>
          <p:nvPr/>
        </p:nvSpPr>
        <p:spPr>
          <a:xfrm>
            <a:off x="6790055" y="1319002"/>
            <a:ext cx="1966018" cy="299405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65100" algn="ctr" rotWithShape="0">
              <a:prstClr val="black">
                <a:alpha val="25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i="0" dirty="0">
              <a:latin typeface="Century Gothic Regular"/>
            </a:endParaRPr>
          </a:p>
        </p:txBody>
      </p:sp>
      <p:sp>
        <p:nvSpPr>
          <p:cNvPr id="30" name="Espace réservé du contenu 2"/>
          <p:cNvSpPr>
            <a:spLocks noGrp="1"/>
          </p:cNvSpPr>
          <p:nvPr>
            <p:ph idx="12" hasCustomPrompt="1"/>
          </p:nvPr>
        </p:nvSpPr>
        <p:spPr>
          <a:xfrm>
            <a:off x="6806738" y="1571136"/>
            <a:ext cx="1733609" cy="2651716"/>
          </a:xfrm>
          <a:prstGeom prst="rect">
            <a:avLst/>
          </a:prstGeom>
        </p:spPr>
        <p:txBody>
          <a:bodyPr/>
          <a:lstStyle>
            <a:lvl1pPr marL="463550" indent="-285750">
              <a:spcBef>
                <a:spcPts val="1920"/>
              </a:spcBef>
              <a:spcAft>
                <a:spcPts val="300"/>
              </a:spcAft>
              <a:buClr>
                <a:schemeClr val="accent4"/>
              </a:buClr>
              <a:buSzPct val="150000"/>
              <a:buFont typeface=".AppleSystemUIFont" charset="-120"/>
              <a:buChar char="›"/>
              <a:defRPr sz="1600" b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688975" indent="-219075">
              <a:spcBef>
                <a:spcPts val="800"/>
              </a:spcBef>
              <a:buClr>
                <a:schemeClr val="accent4"/>
              </a:buClr>
              <a:buFont typeface=".AppleSystemUIFont" charset="-120"/>
              <a:buChar char="-"/>
              <a:tabLst/>
              <a:defRPr sz="15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2pPr>
            <a:lvl3pPr marL="917575" indent="-201613">
              <a:spcBef>
                <a:spcPts val="1000"/>
              </a:spcBef>
              <a:buClr>
                <a:schemeClr val="accent4"/>
              </a:buClr>
              <a:buFont typeface="Arial" charset="0"/>
              <a:buChar char="•"/>
              <a:tabLst/>
              <a:defRPr sz="1200" baseline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3pPr>
            <a:lvl4pPr marL="1376363" indent="-169863">
              <a:spcBef>
                <a:spcPts val="600"/>
              </a:spcBef>
              <a:buClr>
                <a:schemeClr val="accent4"/>
              </a:buClr>
              <a:buFont typeface="ArialMT" charset="0"/>
              <a:buChar char="-"/>
              <a:tabLst/>
              <a:defRPr sz="1000" baseline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4pPr>
            <a:lvl5pPr marL="1833563" indent="-173038">
              <a:spcBef>
                <a:spcPts val="400"/>
              </a:spcBef>
              <a:buClr>
                <a:schemeClr val="accent4"/>
              </a:buClr>
              <a:tabLst/>
              <a:defRPr sz="8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5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</p:txBody>
      </p:sp>
    </p:spTree>
    <p:extLst/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 –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100000">
                <a:srgbClr val="192755"/>
              </a:gs>
              <a:gs pos="0">
                <a:schemeClr val="accent4"/>
              </a:gs>
              <a:gs pos="44000">
                <a:srgbClr val="1557BF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bg1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29D9EE-CB70-2A4F-8B5D-8301BC12FFF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alphaModFix amt="61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966326B-7D11-1446-BCF6-D20548877A7C}"/>
              </a:ext>
            </a:extLst>
          </p:cNvPr>
          <p:cNvSpPr/>
          <p:nvPr/>
        </p:nvSpPr>
        <p:spPr>
          <a:xfrm>
            <a:off x="0" y="0"/>
            <a:ext cx="9144000" cy="3594344"/>
          </a:xfrm>
          <a:prstGeom prst="rect">
            <a:avLst/>
          </a:prstGeom>
          <a:gradFill>
            <a:gsLst>
              <a:gs pos="100000">
                <a:srgbClr val="192B5F">
                  <a:alpha val="0"/>
                </a:srgbClr>
              </a:gs>
              <a:gs pos="0">
                <a:srgbClr val="59A7E9"/>
              </a:gs>
              <a:gs pos="57000">
                <a:srgbClr val="2663CA">
                  <a:alpha val="24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bg1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6" name="Espace réservé du titre 1"/>
          <p:cNvSpPr>
            <a:spLocks noGrp="1"/>
          </p:cNvSpPr>
          <p:nvPr>
            <p:ph type="title"/>
          </p:nvPr>
        </p:nvSpPr>
        <p:spPr bwMode="auto">
          <a:xfrm>
            <a:off x="458504" y="3101340"/>
            <a:ext cx="7764215" cy="619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32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fr-FR" noProof="0"/>
              <a:t>Click to edit Master title style</a:t>
            </a:r>
            <a:endParaRPr lang="en-US" altLang="fr-FR" noProof="0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458504" y="3664004"/>
            <a:ext cx="7764215" cy="468758"/>
          </a:xfrm>
          <a:prstGeom prst="rect">
            <a:avLst/>
          </a:prstGeom>
        </p:spPr>
        <p:txBody>
          <a:bodyPr lIns="68580" tIns="34290" rIns="68580" bIns="34290">
            <a:normAutofit/>
          </a:bodyPr>
          <a:lstStyle>
            <a:lvl1pPr marL="0" indent="0" algn="l">
              <a:buNone/>
              <a:defRPr sz="2400" b="0" i="0">
                <a:solidFill>
                  <a:schemeClr val="accent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  <p:sp>
        <p:nvSpPr>
          <p:cNvPr id="17" name="ZoneTexte 11"/>
          <p:cNvSpPr txBox="1">
            <a:spLocks noChangeArrowheads="1"/>
          </p:cNvSpPr>
          <p:nvPr/>
        </p:nvSpPr>
        <p:spPr bwMode="auto">
          <a:xfrm>
            <a:off x="3708400" y="4888084"/>
            <a:ext cx="1727200" cy="185756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xtLst/>
        </p:spPr>
        <p:txBody>
          <a:bodyPr tIns="46800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spc="300" dirty="0">
                <a:solidFill>
                  <a:schemeClr val="bg1"/>
                </a:solidFill>
                <a:latin typeface="Arial" charset="0"/>
                <a:cs typeface="+mn-cs"/>
              </a:rPr>
              <a:t>CONFIDENTIAL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4758" y="582114"/>
            <a:ext cx="1934803" cy="540455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7285154" y="4878252"/>
            <a:ext cx="182934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800" b="0" i="0" dirty="0">
                <a:solidFill>
                  <a:schemeClr val="bg1"/>
                </a:solidFill>
                <a:cs typeface="Helvetica Light"/>
              </a:rPr>
              <a:t>© Guavus,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768778034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NUL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31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30.xml"/><Relationship Id="rId17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0.xml"/><Relationship Id="rId16" Type="http://schemas.openxmlformats.org/officeDocument/2006/relationships/slideLayout" Target="../slideLayouts/slideLayout34.xml"/><Relationship Id="rId20" Type="http://schemas.openxmlformats.org/officeDocument/2006/relationships/image" Target="NUL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28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Espace réservé du titre 1"/>
          <p:cNvSpPr>
            <a:spLocks noGrp="1"/>
          </p:cNvSpPr>
          <p:nvPr>
            <p:ph type="title"/>
          </p:nvPr>
        </p:nvSpPr>
        <p:spPr bwMode="auto">
          <a:xfrm>
            <a:off x="266700" y="0"/>
            <a:ext cx="8674100" cy="7805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fr-FR" noProof="0"/>
              <a:t>Click to edit Master title style</a:t>
            </a:r>
          </a:p>
        </p:txBody>
      </p:sp>
      <p:sp>
        <p:nvSpPr>
          <p:cNvPr id="21" name="Espace réservé du numéro de diapositive 5"/>
          <p:cNvSpPr txBox="1">
            <a:spLocks/>
          </p:cNvSpPr>
          <p:nvPr/>
        </p:nvSpPr>
        <p:spPr>
          <a:xfrm>
            <a:off x="8230869" y="4835641"/>
            <a:ext cx="785813" cy="274637"/>
          </a:xfrm>
          <a:prstGeom prst="rect">
            <a:avLst/>
          </a:prstGeom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/>
            <a:fld id="{2F076D7C-FFE5-49D2-8880-E721BED17CB8}" type="slidenum">
              <a:rPr lang="en-US" altLang="fr-FR" sz="700" noProof="0" smtClean="0">
                <a:solidFill>
                  <a:schemeClr val="bg1">
                    <a:lumMod val="65000"/>
                  </a:schemeClr>
                </a:solidFill>
                <a:latin typeface="Arial" charset="0"/>
                <a:ea typeface="Arial" charset="0"/>
                <a:cs typeface="Arial" charset="0"/>
              </a:rPr>
              <a:pPr algn="r" eaLnBrk="1" hangingPunct="1"/>
              <a:t>‹#›</a:t>
            </a:fld>
            <a:endParaRPr lang="en-US" altLang="fr-FR" sz="700" noProof="0">
              <a:solidFill>
                <a:schemeClr val="bg1">
                  <a:lumMod val="65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3" name="ZoneTexte 11"/>
          <p:cNvSpPr txBox="1">
            <a:spLocks noChangeArrowheads="1"/>
          </p:cNvSpPr>
          <p:nvPr/>
        </p:nvSpPr>
        <p:spPr bwMode="auto">
          <a:xfrm>
            <a:off x="3289461" y="4897664"/>
            <a:ext cx="2565078" cy="185756"/>
          </a:xfrm>
          <a:prstGeom prst="rect">
            <a:avLst/>
          </a:prstGeom>
          <a:solidFill>
            <a:schemeClr val="bg1">
              <a:alpha val="50000"/>
            </a:schemeClr>
          </a:solidFill>
          <a:ln w="6350">
            <a:noFill/>
            <a:miter lim="800000"/>
            <a:headEnd/>
            <a:tailEnd/>
          </a:ln>
          <a:extLst/>
        </p:spPr>
        <p:txBody>
          <a:bodyPr wrap="square" tIns="46800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spc="300" noProof="0" dirty="0">
                <a:solidFill>
                  <a:schemeClr val="bg1">
                    <a:lumMod val="65000"/>
                  </a:schemeClr>
                </a:solidFill>
                <a:latin typeface="Arial" charset="0"/>
                <a:cs typeface="+mn-cs"/>
              </a:rPr>
              <a:t>Commercially Confidential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201498" y="4813339"/>
            <a:ext cx="8741005" cy="0"/>
          </a:xfrm>
          <a:prstGeom prst="line">
            <a:avLst/>
          </a:prstGeom>
          <a:ln w="9525" cmpd="sng">
            <a:solidFill>
              <a:schemeClr val="bg1">
                <a:lumMod val="85000"/>
                <a:alpha val="44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5026" y="4857658"/>
            <a:ext cx="721032" cy="26539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209276C-51C7-974C-9129-E0BDA25AD5C8}"/>
              </a:ext>
            </a:extLst>
          </p:cNvPr>
          <p:cNvSpPr txBox="1"/>
          <p:nvPr userDrawn="1"/>
        </p:nvSpPr>
        <p:spPr>
          <a:xfrm>
            <a:off x="7153790" y="4810762"/>
            <a:ext cx="1469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90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24 Sept 2018</a:t>
            </a:r>
          </a:p>
          <a:p>
            <a:endParaRPr lang="en-US" sz="900" dirty="0" err="1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62" r:id="rId1"/>
    <p:sldLayoutId id="2147483967" r:id="rId2"/>
    <p:sldLayoutId id="2147483971" r:id="rId3"/>
    <p:sldLayoutId id="2147483963" r:id="rId4"/>
    <p:sldLayoutId id="2147483970" r:id="rId5"/>
    <p:sldLayoutId id="2147483969" r:id="rId6"/>
    <p:sldLayoutId id="2147483965" r:id="rId7"/>
    <p:sldLayoutId id="2147483966" r:id="rId8"/>
    <p:sldLayoutId id="2147483972" r:id="rId9"/>
    <p:sldLayoutId id="2147483957" r:id="rId10"/>
    <p:sldLayoutId id="2147483959" r:id="rId11"/>
    <p:sldLayoutId id="2147483960" r:id="rId12"/>
    <p:sldLayoutId id="2147483961" r:id="rId13"/>
    <p:sldLayoutId id="2147483964" r:id="rId14"/>
    <p:sldLayoutId id="2147483958" r:id="rId15"/>
    <p:sldLayoutId id="2147483968" r:id="rId16"/>
    <p:sldLayoutId id="2147483991" r:id="rId17"/>
    <p:sldLayoutId id="2147483992" r:id="rId18"/>
  </p:sldLayoutIdLst>
  <p:txStyles>
    <p:titleStyle>
      <a:lvl1pPr algn="l" defTabSz="4572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000" b="0" kern="1200">
          <a:solidFill>
            <a:schemeClr val="tx1"/>
          </a:solidFill>
          <a:latin typeface="Century Gothic" charset="0"/>
          <a:ea typeface="Century Gothic" charset="0"/>
          <a:cs typeface="Century Gothic" charset="0"/>
        </a:defRPr>
      </a:lvl1pPr>
      <a:lvl2pPr algn="l" defTabSz="4572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Century Gothic" pitchFamily="34" charset="0"/>
        </a:defRPr>
      </a:lvl2pPr>
      <a:lvl3pPr algn="l" defTabSz="4572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Century Gothic" pitchFamily="34" charset="0"/>
        </a:defRPr>
      </a:lvl3pPr>
      <a:lvl4pPr algn="l" defTabSz="4572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Century Gothic" pitchFamily="34" charset="0"/>
        </a:defRPr>
      </a:lvl4pPr>
      <a:lvl5pPr algn="l" defTabSz="4572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Century Gothic" pitchFamily="34" charset="0"/>
        </a:defRPr>
      </a:lvl5pPr>
      <a:lvl6pPr marL="457200" algn="l" defTabSz="4572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Century Gothic" pitchFamily="34" charset="0"/>
        </a:defRPr>
      </a:lvl6pPr>
      <a:lvl7pPr marL="914400" algn="l" defTabSz="4572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Century Gothic" pitchFamily="34" charset="0"/>
        </a:defRPr>
      </a:lvl7pPr>
      <a:lvl8pPr marL="1371600" algn="l" defTabSz="4572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Century Gothic" pitchFamily="34" charset="0"/>
        </a:defRPr>
      </a:lvl8pPr>
      <a:lvl9pPr marL="1828800" algn="l" defTabSz="4572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Century Gothic" pitchFamily="34" charset="0"/>
        </a:defRPr>
      </a:lvl9pPr>
    </p:titleStyle>
    <p:bodyStyle>
      <a:lvl1pPr marL="358775" indent="-180975" algn="l" defTabSz="457200" rtl="0" eaLnBrk="1" fontAlgn="base" hangingPunct="1">
        <a:spcBef>
          <a:spcPts val="1925"/>
        </a:spcBef>
        <a:spcAft>
          <a:spcPts val="475"/>
        </a:spcAft>
        <a:buClr>
          <a:schemeClr val="bg2"/>
        </a:buClr>
        <a:buSzPct val="90000"/>
        <a:buFont typeface="Century Gothic" panose="020B0502020202020204" pitchFamily="34" charset="0"/>
        <a:buChar char="▌"/>
        <a:tabLst>
          <a:tab pos="985838" algn="l"/>
        </a:tabLst>
        <a:defRPr lang="fr-FR" b="1" kern="1200" dirty="0">
          <a:solidFill>
            <a:schemeClr val="bg2"/>
          </a:solidFill>
          <a:latin typeface="+mn-lt"/>
          <a:ea typeface="+mn-ea"/>
          <a:cs typeface="+mn-cs"/>
        </a:defRPr>
      </a:lvl1pPr>
      <a:lvl2pPr marL="539750" indent="-182563" algn="l" defTabSz="457200" rtl="0" eaLnBrk="1" fontAlgn="base" hangingPunct="1">
        <a:spcBef>
          <a:spcPts val="988"/>
        </a:spcBef>
        <a:spcAft>
          <a:spcPct val="0"/>
        </a:spcAft>
        <a:buSzPct val="100000"/>
        <a:buBlip>
          <a:blip r:embed="rId21"/>
        </a:buBlip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98525" indent="-182563" algn="l" defTabSz="457200" rtl="0" eaLnBrk="1" fontAlgn="base" hangingPunct="1">
        <a:spcBef>
          <a:spcPts val="1563"/>
        </a:spcBef>
        <a:spcAft>
          <a:spcPct val="0"/>
        </a:spcAft>
        <a:buSzPct val="100000"/>
        <a:buFont typeface="Lucida Grande"/>
        <a:buChar char="-"/>
        <a:defRPr sz="1500" kern="1200">
          <a:solidFill>
            <a:srgbClr val="505050"/>
          </a:solidFill>
          <a:latin typeface="+mn-lt"/>
          <a:ea typeface="+mn-ea"/>
          <a:cs typeface="+mn-cs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Espace réservé du titre 1"/>
          <p:cNvSpPr>
            <a:spLocks noGrp="1"/>
          </p:cNvSpPr>
          <p:nvPr>
            <p:ph type="title"/>
          </p:nvPr>
        </p:nvSpPr>
        <p:spPr bwMode="auto">
          <a:xfrm>
            <a:off x="266700" y="0"/>
            <a:ext cx="8674100" cy="7805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x-none" altLang="fr-FR" noProof="0"/>
              <a:t>Click to edit Master title style</a:t>
            </a:r>
            <a:endParaRPr lang="en-US" altLang="fr-FR" noProof="0"/>
          </a:p>
        </p:txBody>
      </p:sp>
      <p:sp>
        <p:nvSpPr>
          <p:cNvPr id="21" name="Espace réservé du numéro de diapositive 5"/>
          <p:cNvSpPr txBox="1">
            <a:spLocks/>
          </p:cNvSpPr>
          <p:nvPr/>
        </p:nvSpPr>
        <p:spPr>
          <a:xfrm>
            <a:off x="8230869" y="4835641"/>
            <a:ext cx="785813" cy="274637"/>
          </a:xfrm>
          <a:prstGeom prst="rect">
            <a:avLst/>
          </a:prstGeom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/>
            <a:fld id="{2F076D7C-FFE5-49D2-8880-E721BED17CB8}" type="slidenum">
              <a:rPr lang="en-US" altLang="fr-FR" sz="700" noProof="0" smtClean="0">
                <a:solidFill>
                  <a:schemeClr val="bg1">
                    <a:lumMod val="65000"/>
                  </a:schemeClr>
                </a:solidFill>
                <a:latin typeface="Arial" charset="0"/>
                <a:ea typeface="Arial" charset="0"/>
                <a:cs typeface="Arial" charset="0"/>
              </a:rPr>
              <a:pPr algn="r" eaLnBrk="1" hangingPunct="1"/>
              <a:t>‹#›</a:t>
            </a:fld>
            <a:endParaRPr lang="en-US" altLang="fr-FR" sz="700" noProof="0">
              <a:solidFill>
                <a:schemeClr val="bg1">
                  <a:lumMod val="65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3" name="ZoneTexte 11"/>
          <p:cNvSpPr txBox="1">
            <a:spLocks noChangeArrowheads="1"/>
          </p:cNvSpPr>
          <p:nvPr/>
        </p:nvSpPr>
        <p:spPr bwMode="auto">
          <a:xfrm>
            <a:off x="3708400" y="4888084"/>
            <a:ext cx="1727200" cy="185756"/>
          </a:xfrm>
          <a:prstGeom prst="rect">
            <a:avLst/>
          </a:prstGeom>
          <a:solidFill>
            <a:schemeClr val="bg1">
              <a:alpha val="50000"/>
            </a:schemeClr>
          </a:solidFill>
          <a:ln w="6350">
            <a:noFill/>
            <a:miter lim="800000"/>
            <a:headEnd/>
            <a:tailEnd/>
          </a:ln>
          <a:extLst/>
        </p:spPr>
        <p:txBody>
          <a:bodyPr tIns="46800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spc="300" noProof="0">
                <a:solidFill>
                  <a:schemeClr val="bg1">
                    <a:lumMod val="65000"/>
                  </a:schemeClr>
                </a:solidFill>
                <a:latin typeface="Arial" charset="0"/>
                <a:cs typeface="+mn-cs"/>
              </a:rPr>
              <a:t>CONFIDENTIAL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201498" y="4813339"/>
            <a:ext cx="8741005" cy="0"/>
          </a:xfrm>
          <a:prstGeom prst="line">
            <a:avLst/>
          </a:prstGeom>
          <a:ln w="9525" cmpd="sng">
            <a:solidFill>
              <a:schemeClr val="bg1">
                <a:lumMod val="85000"/>
                <a:alpha val="44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5026" y="4857658"/>
            <a:ext cx="721032" cy="265391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201498" y="4813339"/>
            <a:ext cx="8741005" cy="0"/>
          </a:xfrm>
          <a:prstGeom prst="line">
            <a:avLst/>
          </a:prstGeom>
          <a:ln w="9525" cmpd="sng">
            <a:solidFill>
              <a:schemeClr val="bg1">
                <a:lumMod val="85000"/>
                <a:alpha val="44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5026" y="4857658"/>
            <a:ext cx="721032" cy="265391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974" r:id="rId1"/>
    <p:sldLayoutId id="2147483975" r:id="rId2"/>
    <p:sldLayoutId id="2147483976" r:id="rId3"/>
    <p:sldLayoutId id="2147483977" r:id="rId4"/>
    <p:sldLayoutId id="2147483978" r:id="rId5"/>
    <p:sldLayoutId id="2147483979" r:id="rId6"/>
    <p:sldLayoutId id="2147483980" r:id="rId7"/>
    <p:sldLayoutId id="2147483981" r:id="rId8"/>
    <p:sldLayoutId id="2147483982" r:id="rId9"/>
    <p:sldLayoutId id="2147483983" r:id="rId10"/>
    <p:sldLayoutId id="2147483984" r:id="rId11"/>
    <p:sldLayoutId id="2147483985" r:id="rId12"/>
    <p:sldLayoutId id="2147483986" r:id="rId13"/>
    <p:sldLayoutId id="2147483987" r:id="rId14"/>
    <p:sldLayoutId id="2147483988" r:id="rId15"/>
    <p:sldLayoutId id="2147483989" r:id="rId16"/>
    <p:sldLayoutId id="2147483990" r:id="rId17"/>
  </p:sldLayoutIdLst>
  <p:txStyles>
    <p:titleStyle>
      <a:lvl1pPr algn="l" defTabSz="4572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000" b="0" kern="1200">
          <a:solidFill>
            <a:schemeClr val="tx1"/>
          </a:solidFill>
          <a:latin typeface="Century Gothic" charset="0"/>
          <a:ea typeface="Century Gothic" charset="0"/>
          <a:cs typeface="Century Gothic" charset="0"/>
        </a:defRPr>
      </a:lvl1pPr>
      <a:lvl2pPr algn="l" defTabSz="4572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Century Gothic" pitchFamily="34" charset="0"/>
        </a:defRPr>
      </a:lvl2pPr>
      <a:lvl3pPr algn="l" defTabSz="4572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Century Gothic" pitchFamily="34" charset="0"/>
        </a:defRPr>
      </a:lvl3pPr>
      <a:lvl4pPr algn="l" defTabSz="4572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Century Gothic" pitchFamily="34" charset="0"/>
        </a:defRPr>
      </a:lvl4pPr>
      <a:lvl5pPr algn="l" defTabSz="4572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Century Gothic" pitchFamily="34" charset="0"/>
        </a:defRPr>
      </a:lvl5pPr>
      <a:lvl6pPr marL="457200" algn="l" defTabSz="4572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Century Gothic" pitchFamily="34" charset="0"/>
        </a:defRPr>
      </a:lvl6pPr>
      <a:lvl7pPr marL="914400" algn="l" defTabSz="4572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Century Gothic" pitchFamily="34" charset="0"/>
        </a:defRPr>
      </a:lvl7pPr>
      <a:lvl8pPr marL="1371600" algn="l" defTabSz="4572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Century Gothic" pitchFamily="34" charset="0"/>
        </a:defRPr>
      </a:lvl8pPr>
      <a:lvl9pPr marL="1828800" algn="l" defTabSz="4572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Century Gothic" pitchFamily="34" charset="0"/>
        </a:defRPr>
      </a:lvl9pPr>
    </p:titleStyle>
    <p:bodyStyle>
      <a:lvl1pPr marL="358775" indent="-180975" algn="l" defTabSz="457200" rtl="0" eaLnBrk="1" fontAlgn="base" hangingPunct="1">
        <a:spcBef>
          <a:spcPts val="1925"/>
        </a:spcBef>
        <a:spcAft>
          <a:spcPts val="475"/>
        </a:spcAft>
        <a:buClr>
          <a:schemeClr val="bg2"/>
        </a:buClr>
        <a:buSzPct val="90000"/>
        <a:buFont typeface="Century Gothic" panose="020B0502020202020204" pitchFamily="34" charset="0"/>
        <a:buChar char="▌"/>
        <a:tabLst>
          <a:tab pos="985838" algn="l"/>
        </a:tabLst>
        <a:defRPr lang="fr-FR" b="1" kern="1200" dirty="0">
          <a:solidFill>
            <a:schemeClr val="bg2"/>
          </a:solidFill>
          <a:latin typeface="+mn-lt"/>
          <a:ea typeface="+mn-ea"/>
          <a:cs typeface="+mn-cs"/>
        </a:defRPr>
      </a:lvl1pPr>
      <a:lvl2pPr marL="539750" indent="-182563" algn="l" defTabSz="457200" rtl="0" eaLnBrk="1" fontAlgn="base" hangingPunct="1">
        <a:spcBef>
          <a:spcPts val="988"/>
        </a:spcBef>
        <a:spcAft>
          <a:spcPct val="0"/>
        </a:spcAft>
        <a:buSzPct val="100000"/>
        <a:buBlip>
          <a:blip r:embed="rId20"/>
        </a:buBlip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98525" indent="-182563" algn="l" defTabSz="457200" rtl="0" eaLnBrk="1" fontAlgn="base" hangingPunct="1">
        <a:spcBef>
          <a:spcPts val="1563"/>
        </a:spcBef>
        <a:spcAft>
          <a:spcPct val="0"/>
        </a:spcAft>
        <a:buSzPct val="100000"/>
        <a:buFont typeface="Lucida Grande"/>
        <a:buChar char="-"/>
        <a:defRPr sz="1500" kern="1200">
          <a:solidFill>
            <a:srgbClr val="505050"/>
          </a:solidFill>
          <a:latin typeface="+mn-lt"/>
          <a:ea typeface="+mn-ea"/>
          <a:cs typeface="+mn-cs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0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CC5DDD-E112-2241-B6A3-9B9122A37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504" y="2501154"/>
            <a:ext cx="7764215" cy="1220000"/>
          </a:xfrm>
        </p:spPr>
        <p:txBody>
          <a:bodyPr/>
          <a:lstStyle/>
          <a:p>
            <a:r>
              <a:rPr lang="en-US"/>
              <a:t>Reflex </a:t>
            </a:r>
            <a:r>
              <a:rPr lang="en-US" dirty="0"/>
              <a:t>Overview and Architecture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791382-5372-5242-BD61-778C700E910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Module 1</a:t>
            </a:r>
          </a:p>
        </p:txBody>
      </p:sp>
    </p:spTree>
    <p:extLst>
      <p:ext uri="{BB962C8B-B14F-4D97-AF65-F5344CB8AC3E}">
        <p14:creationId xmlns:p14="http://schemas.microsoft.com/office/powerpoint/2010/main" val="18288163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31069-ABFB-2F4E-A3D8-9FE4426A68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Playbook App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EBFBFB-9AA1-4140-A585-E4F3A3084B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DPA provides the advance data exploration capabilities</a:t>
            </a:r>
          </a:p>
          <a:p>
            <a:r>
              <a:rPr lang="en-US" dirty="0"/>
              <a:t>DPA benefits:</a:t>
            </a:r>
          </a:p>
          <a:p>
            <a:pPr lvl="1"/>
            <a:r>
              <a:rPr lang="en-US" dirty="0"/>
              <a:t>Interactive Data Exploration                     </a:t>
            </a:r>
          </a:p>
          <a:p>
            <a:pPr lvl="1"/>
            <a:r>
              <a:rPr lang="en-US" dirty="0"/>
              <a:t>Interactive Data Visualization               </a:t>
            </a:r>
          </a:p>
          <a:p>
            <a:pPr lvl="1"/>
            <a:r>
              <a:rPr lang="en-US" dirty="0"/>
              <a:t>Workflow building capability</a:t>
            </a:r>
          </a:p>
          <a:p>
            <a:pPr lvl="1"/>
            <a:r>
              <a:rPr lang="en-US" dirty="0"/>
              <a:t>Enabled with Advance Analytics</a:t>
            </a:r>
          </a:p>
          <a:p>
            <a:pPr marL="469876" lvl="1" indent="0">
              <a:buNone/>
            </a:pPr>
            <a:r>
              <a:rPr lang="en-US" dirty="0"/>
              <a:t> Accelerators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5" name="Picture 4" descr="Screen Shot 2018-09-20 at 2.42.25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8904" y="1737003"/>
            <a:ext cx="4925096" cy="2771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4334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A6261-E356-E140-BC9E-D736DE408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Processing: Enrichment and Curation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8B8A60-2147-4A40-BDD5-8F4C0C118D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Processing selection may be based on:</a:t>
            </a:r>
          </a:p>
          <a:p>
            <a:pPr lvl="1"/>
            <a:r>
              <a:rPr lang="en-US" dirty="0"/>
              <a:t>Batch/Streaming </a:t>
            </a:r>
          </a:p>
          <a:p>
            <a:pPr lvl="1"/>
            <a:r>
              <a:rPr lang="en-US" dirty="0"/>
              <a:t>Skill set (Java/Scala, MR/Spark Paradigm, MR/Spark API)</a:t>
            </a:r>
          </a:p>
          <a:p>
            <a:r>
              <a:rPr lang="en-US" dirty="0"/>
              <a:t>It is hard to build and deploy data processing pipelines. </a:t>
            </a:r>
          </a:p>
          <a:p>
            <a:r>
              <a:rPr lang="en-US" b="1" dirty="0"/>
              <a:t>So</a:t>
            </a:r>
            <a:r>
              <a:rPr lang="en-US" dirty="0"/>
              <a:t>, Reflex</a:t>
            </a:r>
          </a:p>
          <a:p>
            <a:pPr lvl="1"/>
            <a:r>
              <a:rPr lang="en-US" dirty="0"/>
              <a:t>Simplifies data processing</a:t>
            </a:r>
          </a:p>
          <a:p>
            <a:pPr lvl="1"/>
            <a:r>
              <a:rPr lang="en-US" dirty="0"/>
              <a:t>Can use </a:t>
            </a:r>
            <a:r>
              <a:rPr lang="en-US" dirty="0" err="1"/>
              <a:t>Mapreduce</a:t>
            </a:r>
            <a:r>
              <a:rPr lang="en-US" dirty="0"/>
              <a:t>, Spark or Spark Streaming</a:t>
            </a:r>
          </a:p>
          <a:p>
            <a:pPr lvl="1"/>
            <a:r>
              <a:rPr lang="en-US" dirty="0"/>
              <a:t>UI for stitching pipelines</a:t>
            </a:r>
          </a:p>
        </p:txBody>
      </p:sp>
    </p:spTree>
    <p:extLst>
      <p:ext uri="{BB962C8B-B14F-4D97-AF65-F5344CB8AC3E}">
        <p14:creationId xmlns:p14="http://schemas.microsoft.com/office/powerpoint/2010/main" val="10285062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E603A7-3EBE-BD43-B174-F351100F0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Processing: Analytics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85BA81-B3A2-2C47-82ED-231D5A9162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Tools selection may be based on:</a:t>
            </a:r>
          </a:p>
          <a:p>
            <a:pPr lvl="1"/>
            <a:r>
              <a:rPr lang="en-US" dirty="0"/>
              <a:t>Data Exploration and Wrangling capabilities</a:t>
            </a:r>
          </a:p>
          <a:p>
            <a:pPr lvl="1"/>
            <a:r>
              <a:rPr lang="en-US" dirty="0"/>
              <a:t>Feature Engineering </a:t>
            </a:r>
          </a:p>
          <a:p>
            <a:pPr lvl="1"/>
            <a:r>
              <a:rPr lang="en-US" dirty="0"/>
              <a:t>Model Training </a:t>
            </a:r>
          </a:p>
          <a:p>
            <a:pPr lvl="1"/>
            <a:r>
              <a:rPr lang="en-US" dirty="0"/>
              <a:t>Model Management/Deploy</a:t>
            </a:r>
          </a:p>
          <a:p>
            <a:pPr lvl="1"/>
            <a:r>
              <a:rPr lang="en-US" dirty="0"/>
              <a:t>Notebook support</a:t>
            </a:r>
          </a:p>
          <a:p>
            <a:pPr lvl="1"/>
            <a:endParaRPr lang="en-US" dirty="0"/>
          </a:p>
          <a:p>
            <a:r>
              <a:rPr lang="en-US" b="1" dirty="0"/>
              <a:t>So</a:t>
            </a:r>
            <a:r>
              <a:rPr lang="en-US" dirty="0"/>
              <a:t>, Reflex Integrates CDAP, Analytics modules/plugins, Model Management framework and Zeppelin. </a:t>
            </a:r>
          </a:p>
        </p:txBody>
      </p:sp>
    </p:spTree>
    <p:extLst>
      <p:ext uri="{BB962C8B-B14F-4D97-AF65-F5344CB8AC3E}">
        <p14:creationId xmlns:p14="http://schemas.microsoft.com/office/powerpoint/2010/main" val="40094059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9F37B4-50BB-E349-9ED2-5CAE2B2091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Storage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24E84B-10F8-3B40-89A9-A79A0B35EC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storage choices may be based on:</a:t>
            </a:r>
          </a:p>
          <a:p>
            <a:pPr lvl="1"/>
            <a:r>
              <a:rPr lang="en-US" dirty="0"/>
              <a:t>Distributed File System</a:t>
            </a:r>
          </a:p>
          <a:p>
            <a:pPr lvl="1"/>
            <a:r>
              <a:rPr lang="en-US" dirty="0"/>
              <a:t>Columnar Store</a:t>
            </a:r>
          </a:p>
          <a:p>
            <a:pPr lvl="1"/>
            <a:r>
              <a:rPr lang="en-US" dirty="0"/>
              <a:t>Key-value Store</a:t>
            </a:r>
          </a:p>
          <a:p>
            <a:pPr lvl="1"/>
            <a:r>
              <a:rPr lang="en-US" dirty="0"/>
              <a:t>In-memory store</a:t>
            </a:r>
          </a:p>
          <a:p>
            <a:pPr lvl="1"/>
            <a:r>
              <a:rPr lang="en-US" dirty="0"/>
              <a:t>Graph store</a:t>
            </a:r>
          </a:p>
          <a:p>
            <a:pPr lvl="1"/>
            <a:r>
              <a:rPr lang="en-US" dirty="0"/>
              <a:t>Full text search store</a:t>
            </a:r>
          </a:p>
          <a:p>
            <a:pPr lvl="1"/>
            <a:r>
              <a:rPr lang="en-US" dirty="0"/>
              <a:t>RDBMS</a:t>
            </a:r>
          </a:p>
          <a:p>
            <a:r>
              <a:rPr lang="en-US" dirty="0"/>
              <a:t>No single storage is suitable to all kind of use cases. </a:t>
            </a:r>
          </a:p>
          <a:p>
            <a:r>
              <a:rPr lang="en-US" b="1" dirty="0"/>
              <a:t>So</a:t>
            </a:r>
            <a:r>
              <a:rPr lang="en-US" dirty="0"/>
              <a:t>, Reflex integrates </a:t>
            </a:r>
            <a:r>
              <a:rPr lang="en-US" dirty="0" err="1"/>
              <a:t>ElasticSearch</a:t>
            </a:r>
            <a:r>
              <a:rPr lang="en-US" dirty="0"/>
              <a:t>, </a:t>
            </a:r>
            <a:r>
              <a:rPr lang="en-US" dirty="0" err="1"/>
              <a:t>Redis</a:t>
            </a:r>
            <a:r>
              <a:rPr lang="en-US" dirty="0"/>
              <a:t>, </a:t>
            </a:r>
            <a:r>
              <a:rPr lang="en-US" dirty="0" err="1"/>
              <a:t>JanusGraph</a:t>
            </a:r>
            <a:r>
              <a:rPr lang="en-US" dirty="0"/>
              <a:t> and Postgres.</a:t>
            </a:r>
          </a:p>
        </p:txBody>
      </p:sp>
    </p:spTree>
    <p:extLst>
      <p:ext uri="{BB962C8B-B14F-4D97-AF65-F5344CB8AC3E}">
        <p14:creationId xmlns:p14="http://schemas.microsoft.com/office/powerpoint/2010/main" val="7582615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505B77-578B-7D4C-A17B-881E9DCF39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Access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583C654-50C9-C84D-B290-50C85C2C4C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3050" y="1575992"/>
            <a:ext cx="8524875" cy="2334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7911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ACA3F-51F0-FA41-94B2-FF46977D5E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Consumption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2AE3D28-B710-6D45-BD3F-77678A5458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62046" y="968375"/>
            <a:ext cx="4746883" cy="35306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0FFBFBF-59B4-4940-8531-B5FCB85800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9091" y="2299074"/>
            <a:ext cx="1232274" cy="41209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ECD846A-1675-9E4B-BEBF-81D483CCE6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6928" y="3236773"/>
            <a:ext cx="736600" cy="3683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2783981-3A99-E849-A43C-D73BCEE292CF}"/>
              </a:ext>
            </a:extLst>
          </p:cNvPr>
          <p:cNvSpPr txBox="1"/>
          <p:nvPr/>
        </p:nvSpPr>
        <p:spPr>
          <a:xfrm>
            <a:off x="2876550" y="3133725"/>
            <a:ext cx="12096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Abadi" panose="020F0502020204030204" pitchFamily="34" charset="0"/>
                <a:cs typeface="Abadi" panose="020F0502020204030204" pitchFamily="34" charset="0"/>
              </a:rPr>
              <a:t>Kibana/Superset</a:t>
            </a:r>
          </a:p>
        </p:txBody>
      </p:sp>
    </p:spTree>
    <p:extLst>
      <p:ext uri="{BB962C8B-B14F-4D97-AF65-F5344CB8AC3E}">
        <p14:creationId xmlns:p14="http://schemas.microsoft.com/office/powerpoint/2010/main" val="15579867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803E9A-8851-404E-AD09-143752960F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Export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A29BFCF-2CE3-FB40-A8C7-C7D47F26E5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85066" y="171449"/>
            <a:ext cx="3241463" cy="4576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5213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Data Processing Frameworks"/>
          <p:cNvSpPr/>
          <p:nvPr/>
        </p:nvSpPr>
        <p:spPr>
          <a:xfrm>
            <a:off x="2756964" y="2886902"/>
            <a:ext cx="1236632" cy="1003029"/>
          </a:xfrm>
          <a:prstGeom prst="roundRect">
            <a:avLst>
              <a:gd name="adj" fmla="val 19326"/>
            </a:avLst>
          </a:prstGeom>
          <a:solidFill>
            <a:schemeClr val="accent2">
              <a:lumMod val="60000"/>
              <a:lumOff val="400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6789" tIns="26789" rIns="26789" bIns="26789" anchor="b"/>
          <a:lstStyle>
            <a:lvl1pPr>
              <a:defRPr sz="1200"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 algn="ctr"/>
            <a:r>
              <a:rPr sz="800" dirty="0">
                <a:latin typeface="Helvetica"/>
                <a:cs typeface="Helvetica"/>
              </a:rPr>
              <a:t>Data Processing Frameworks</a:t>
            </a:r>
          </a:p>
        </p:txBody>
      </p:sp>
      <p:sp>
        <p:nvSpPr>
          <p:cNvPr id="123" name="Reflex - A Perspectiv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sz="2400" b="1" noProof="0" dirty="0"/>
              <a:t>Reflex Architecture</a:t>
            </a:r>
            <a:endParaRPr lang="en-US" sz="2800" b="1" noProof="0" dirty="0"/>
          </a:p>
        </p:txBody>
      </p:sp>
      <p:sp>
        <p:nvSpPr>
          <p:cNvPr id="124" name="Ingestion Frameworks"/>
          <p:cNvSpPr/>
          <p:nvPr/>
        </p:nvSpPr>
        <p:spPr>
          <a:xfrm>
            <a:off x="1791223" y="2899347"/>
            <a:ext cx="813164" cy="1003029"/>
          </a:xfrm>
          <a:prstGeom prst="roundRect">
            <a:avLst>
              <a:gd name="adj" fmla="val 32290"/>
            </a:avLst>
          </a:prstGeom>
          <a:solidFill>
            <a:schemeClr val="accent2">
              <a:lumMod val="60000"/>
              <a:lumOff val="400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6789" tIns="26789" rIns="26789" bIns="26789" anchor="b"/>
          <a:lstStyle>
            <a:lvl1pPr>
              <a:defRPr sz="1200"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 algn="ctr"/>
            <a:r>
              <a:rPr sz="800">
                <a:latin typeface="Helvetica"/>
                <a:cs typeface="Helvetica"/>
              </a:rPr>
              <a:t>Ingestion Frameworks</a:t>
            </a:r>
          </a:p>
        </p:txBody>
      </p:sp>
      <p:sp>
        <p:nvSpPr>
          <p:cNvPr id="125" name="Ingestion Service"/>
          <p:cNvSpPr/>
          <p:nvPr/>
        </p:nvSpPr>
        <p:spPr>
          <a:xfrm>
            <a:off x="1900910" y="2962958"/>
            <a:ext cx="565210" cy="27011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6789" tIns="26789" rIns="26789" bIns="26789" anchor="ctr"/>
          <a:lstStyle>
            <a:lvl1pPr>
              <a:defRPr sz="1200" b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 algn="ctr"/>
            <a:r>
              <a:rPr sz="800">
                <a:latin typeface="Helvetica"/>
                <a:cs typeface="Helvetica"/>
              </a:rPr>
              <a:t>Ingestion Service</a:t>
            </a:r>
          </a:p>
        </p:txBody>
      </p:sp>
      <p:sp>
        <p:nvSpPr>
          <p:cNvPr id="126" name="CDAP+"/>
          <p:cNvSpPr/>
          <p:nvPr/>
        </p:nvSpPr>
        <p:spPr>
          <a:xfrm>
            <a:off x="3480944" y="3241767"/>
            <a:ext cx="449613" cy="27011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6789" tIns="26789" rIns="26789" bIns="26789" anchor="ctr"/>
          <a:lstStyle>
            <a:lvl1pPr>
              <a:defRPr sz="1200" b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 algn="ctr"/>
            <a:r>
              <a:rPr sz="800">
                <a:latin typeface="Helvetica"/>
                <a:cs typeface="Helvetica"/>
              </a:rPr>
              <a:t>CDAP+</a:t>
            </a:r>
          </a:p>
        </p:txBody>
      </p:sp>
      <p:sp>
        <p:nvSpPr>
          <p:cNvPr id="127" name="Interactive Execution"/>
          <p:cNvSpPr/>
          <p:nvPr/>
        </p:nvSpPr>
        <p:spPr>
          <a:xfrm>
            <a:off x="2827281" y="3244144"/>
            <a:ext cx="624960" cy="27011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6789" tIns="26789" rIns="26789" bIns="26789" anchor="ctr"/>
          <a:lstStyle>
            <a:lvl1pPr>
              <a:defRPr sz="1200" b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 algn="ctr"/>
            <a:r>
              <a:rPr sz="800" dirty="0">
                <a:latin typeface="Helvetica"/>
                <a:cs typeface="Helvetica"/>
              </a:rPr>
              <a:t>Interactive Execution</a:t>
            </a:r>
          </a:p>
        </p:txBody>
      </p:sp>
      <p:sp>
        <p:nvSpPr>
          <p:cNvPr id="128" name="Analytics Engine"/>
          <p:cNvSpPr/>
          <p:nvPr/>
        </p:nvSpPr>
        <p:spPr>
          <a:xfrm>
            <a:off x="4156399" y="2875303"/>
            <a:ext cx="2116455" cy="1003029"/>
          </a:xfrm>
          <a:prstGeom prst="roundRect">
            <a:avLst>
              <a:gd name="adj" fmla="val 19326"/>
            </a:avLst>
          </a:prstGeom>
          <a:solidFill>
            <a:schemeClr val="accent2">
              <a:lumMod val="60000"/>
              <a:lumOff val="400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6789" tIns="26789" rIns="26789" bIns="26789" anchor="b"/>
          <a:lstStyle>
            <a:lvl1pPr>
              <a:defRPr sz="1200"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 algn="ctr"/>
            <a:r>
              <a:rPr sz="800" dirty="0">
                <a:latin typeface="Helvetica"/>
                <a:cs typeface="Helvetica"/>
              </a:rPr>
              <a:t>Analytics Engine</a:t>
            </a:r>
            <a:r>
              <a:rPr lang="en-US" sz="800" dirty="0">
                <a:latin typeface="Helvetica"/>
                <a:cs typeface="Helvetica"/>
              </a:rPr>
              <a:t> **</a:t>
            </a:r>
            <a:endParaRPr sz="800" dirty="0">
              <a:latin typeface="Helvetica"/>
              <a:cs typeface="Helvetica"/>
            </a:endParaRPr>
          </a:p>
        </p:txBody>
      </p:sp>
      <p:sp>
        <p:nvSpPr>
          <p:cNvPr id="129" name="Feature Engineering"/>
          <p:cNvSpPr/>
          <p:nvPr/>
        </p:nvSpPr>
        <p:spPr>
          <a:xfrm>
            <a:off x="4250320" y="3001165"/>
            <a:ext cx="636566" cy="27011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6789" tIns="26789" rIns="26789" bIns="26789" anchor="ctr"/>
          <a:lstStyle>
            <a:lvl1pPr>
              <a:defRPr sz="1200" b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 algn="ctr"/>
            <a:r>
              <a:rPr sz="800" dirty="0">
                <a:latin typeface="Helvetica"/>
                <a:cs typeface="Helvetica"/>
              </a:rPr>
              <a:t>Feature Engineering</a:t>
            </a:r>
          </a:p>
        </p:txBody>
      </p:sp>
      <p:sp>
        <p:nvSpPr>
          <p:cNvPr id="130" name="Model Management"/>
          <p:cNvSpPr/>
          <p:nvPr/>
        </p:nvSpPr>
        <p:spPr>
          <a:xfrm>
            <a:off x="4916856" y="3010959"/>
            <a:ext cx="694590" cy="27011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6789" tIns="26789" rIns="26789" bIns="26789" anchor="ctr"/>
          <a:lstStyle>
            <a:lvl1pPr>
              <a:defRPr sz="1200" b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 algn="ctr"/>
            <a:r>
              <a:rPr sz="800" dirty="0">
                <a:latin typeface="Helvetica"/>
                <a:cs typeface="Helvetica"/>
              </a:rPr>
              <a:t>Model Management</a:t>
            </a:r>
          </a:p>
        </p:txBody>
      </p:sp>
      <p:sp>
        <p:nvSpPr>
          <p:cNvPr id="131" name="Model Selection"/>
          <p:cNvSpPr/>
          <p:nvPr/>
        </p:nvSpPr>
        <p:spPr>
          <a:xfrm>
            <a:off x="5636977" y="3005390"/>
            <a:ext cx="575513" cy="27011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6789" tIns="26789" rIns="26789" bIns="26789" anchor="ctr"/>
          <a:lstStyle>
            <a:lvl1pPr>
              <a:defRPr sz="1200" b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 algn="ctr"/>
            <a:r>
              <a:rPr sz="800" dirty="0">
                <a:latin typeface="Helvetica"/>
                <a:cs typeface="Helvetica"/>
              </a:rPr>
              <a:t>Model Selection</a:t>
            </a:r>
          </a:p>
        </p:txBody>
      </p:sp>
      <p:sp>
        <p:nvSpPr>
          <p:cNvPr id="132" name="Model Deployment"/>
          <p:cNvSpPr/>
          <p:nvPr/>
        </p:nvSpPr>
        <p:spPr>
          <a:xfrm>
            <a:off x="4388748" y="3300054"/>
            <a:ext cx="723982" cy="27011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6789" tIns="26789" rIns="26789" bIns="26789" anchor="ctr"/>
          <a:lstStyle>
            <a:lvl1pPr>
              <a:defRPr sz="1200" b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 algn="ctr"/>
            <a:r>
              <a:rPr sz="800" dirty="0">
                <a:latin typeface="Helvetica"/>
                <a:cs typeface="Helvetica"/>
              </a:rPr>
              <a:t>Model Deployment</a:t>
            </a:r>
          </a:p>
        </p:txBody>
      </p:sp>
      <p:sp>
        <p:nvSpPr>
          <p:cNvPr id="133" name="ML Automation"/>
          <p:cNvSpPr/>
          <p:nvPr/>
        </p:nvSpPr>
        <p:spPr>
          <a:xfrm>
            <a:off x="5230988" y="3296787"/>
            <a:ext cx="723982" cy="27011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6789" tIns="26789" rIns="26789" bIns="26789" anchor="ctr"/>
          <a:lstStyle>
            <a:lvl1pPr>
              <a:defRPr sz="1200" b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 algn="ctr"/>
            <a:r>
              <a:rPr sz="800" dirty="0">
                <a:latin typeface="Helvetica"/>
                <a:cs typeface="Helvetica"/>
              </a:rPr>
              <a:t>ML Automation</a:t>
            </a:r>
          </a:p>
        </p:txBody>
      </p:sp>
      <p:sp>
        <p:nvSpPr>
          <p:cNvPr id="134" name="User Interface Frameworks"/>
          <p:cNvSpPr/>
          <p:nvPr/>
        </p:nvSpPr>
        <p:spPr>
          <a:xfrm>
            <a:off x="6400775" y="2881860"/>
            <a:ext cx="858892" cy="1003029"/>
          </a:xfrm>
          <a:prstGeom prst="roundRect">
            <a:avLst>
              <a:gd name="adj" fmla="val 28501"/>
            </a:avLst>
          </a:prstGeom>
          <a:solidFill>
            <a:schemeClr val="accent2">
              <a:lumMod val="60000"/>
              <a:lumOff val="400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6789" tIns="26789" rIns="26789" bIns="26789" anchor="b"/>
          <a:lstStyle>
            <a:lvl1pPr>
              <a:defRPr sz="1200"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 algn="ctr"/>
            <a:r>
              <a:rPr sz="800" dirty="0">
                <a:latin typeface="Helvetica"/>
                <a:cs typeface="Helvetica"/>
              </a:rPr>
              <a:t>User Interface Frameworks</a:t>
            </a:r>
          </a:p>
        </p:txBody>
      </p:sp>
      <p:sp>
        <p:nvSpPr>
          <p:cNvPr id="135" name="Kibana+"/>
          <p:cNvSpPr/>
          <p:nvPr/>
        </p:nvSpPr>
        <p:spPr>
          <a:xfrm>
            <a:off x="6560440" y="2965365"/>
            <a:ext cx="575513" cy="20891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6789" tIns="26789" rIns="26789" bIns="26789" anchor="ctr"/>
          <a:lstStyle>
            <a:lvl1pPr>
              <a:defRPr sz="1200" b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 algn="ctr"/>
            <a:r>
              <a:rPr lang="en-US" sz="800" dirty="0">
                <a:latin typeface="Helvetica"/>
                <a:cs typeface="Helvetica"/>
              </a:rPr>
              <a:t>UI Toolkit</a:t>
            </a:r>
            <a:endParaRPr sz="800" dirty="0">
              <a:latin typeface="Helvetica"/>
              <a:cs typeface="Helvetica"/>
            </a:endParaRPr>
          </a:p>
        </p:txBody>
      </p:sp>
      <p:sp>
        <p:nvSpPr>
          <p:cNvPr id="136" name="RGE"/>
          <p:cNvSpPr/>
          <p:nvPr/>
        </p:nvSpPr>
        <p:spPr>
          <a:xfrm>
            <a:off x="6560440" y="3277900"/>
            <a:ext cx="575513" cy="20891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6789" tIns="26789" rIns="26789" bIns="26789" anchor="ctr"/>
          <a:lstStyle>
            <a:lvl1pPr>
              <a:defRPr sz="1200" b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 algn="ctr"/>
            <a:r>
              <a:rPr lang="en-US" sz="800" dirty="0">
                <a:latin typeface="Helvetica"/>
                <a:cs typeface="Helvetica"/>
              </a:rPr>
              <a:t>Superset+ **</a:t>
            </a:r>
            <a:endParaRPr sz="800" dirty="0">
              <a:latin typeface="Helvetica"/>
              <a:cs typeface="Helvetica"/>
            </a:endParaRPr>
          </a:p>
        </p:txBody>
      </p:sp>
      <p:sp>
        <p:nvSpPr>
          <p:cNvPr id="146" name="Ingestion Plugins"/>
          <p:cNvSpPr/>
          <p:nvPr/>
        </p:nvSpPr>
        <p:spPr>
          <a:xfrm>
            <a:off x="1791223" y="1641170"/>
            <a:ext cx="813164" cy="1196900"/>
          </a:xfrm>
          <a:prstGeom prst="roundRect">
            <a:avLst>
              <a:gd name="adj" fmla="val 32290"/>
            </a:avLst>
          </a:prstGeom>
          <a:solidFill>
            <a:schemeClr val="accent2">
              <a:lumMod val="60000"/>
              <a:lumOff val="400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6789" tIns="26789" rIns="26789" bIns="26789" anchor="b"/>
          <a:lstStyle>
            <a:lvl1pPr>
              <a:defRPr sz="1200"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 algn="ctr"/>
            <a:r>
              <a:rPr sz="800">
                <a:latin typeface="Helvetica"/>
                <a:cs typeface="Helvetica"/>
              </a:rPr>
              <a:t>Ingestion Plugins</a:t>
            </a:r>
          </a:p>
        </p:txBody>
      </p:sp>
      <p:sp>
        <p:nvSpPr>
          <p:cNvPr id="147" name="Parsers"/>
          <p:cNvSpPr/>
          <p:nvPr/>
        </p:nvSpPr>
        <p:spPr>
          <a:xfrm>
            <a:off x="1900910" y="1858617"/>
            <a:ext cx="565210" cy="27335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6789" tIns="26789" rIns="26789" bIns="26789" anchor="ctr"/>
          <a:lstStyle>
            <a:lvl1pPr>
              <a:defRPr sz="1200" b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 algn="ctr"/>
            <a:r>
              <a:rPr sz="800">
                <a:latin typeface="Helvetica"/>
                <a:cs typeface="Helvetica"/>
              </a:rPr>
              <a:t>Parsers</a:t>
            </a:r>
          </a:p>
        </p:txBody>
      </p:sp>
      <p:sp>
        <p:nvSpPr>
          <p:cNvPr id="148" name="Adaptors"/>
          <p:cNvSpPr/>
          <p:nvPr/>
        </p:nvSpPr>
        <p:spPr>
          <a:xfrm>
            <a:off x="1900910" y="2170406"/>
            <a:ext cx="565210" cy="31035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6789" tIns="26789" rIns="26789" bIns="26789" anchor="ctr"/>
          <a:lstStyle>
            <a:lvl1pPr>
              <a:defRPr sz="1200" b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 algn="ctr"/>
            <a:r>
              <a:rPr sz="800" dirty="0">
                <a:latin typeface="Helvetica"/>
                <a:cs typeface="Helvetica"/>
              </a:rPr>
              <a:t>Adaptors</a:t>
            </a:r>
          </a:p>
        </p:txBody>
      </p:sp>
      <p:sp>
        <p:nvSpPr>
          <p:cNvPr id="149" name="Data Processing Plugins"/>
          <p:cNvSpPr/>
          <p:nvPr/>
        </p:nvSpPr>
        <p:spPr>
          <a:xfrm>
            <a:off x="2770086" y="1650695"/>
            <a:ext cx="1223509" cy="1186861"/>
          </a:xfrm>
          <a:prstGeom prst="roundRect">
            <a:avLst>
              <a:gd name="adj" fmla="val 19326"/>
            </a:avLst>
          </a:prstGeom>
          <a:solidFill>
            <a:schemeClr val="accent2">
              <a:lumMod val="60000"/>
              <a:lumOff val="400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6789" tIns="26789" rIns="26789" bIns="26789" anchor="b"/>
          <a:lstStyle>
            <a:lvl1pPr>
              <a:defRPr sz="1200"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 algn="ctr"/>
            <a:r>
              <a:rPr sz="800">
                <a:latin typeface="Helvetica"/>
                <a:cs typeface="Helvetica"/>
              </a:rPr>
              <a:t>Data Processing Plugins</a:t>
            </a:r>
          </a:p>
        </p:txBody>
      </p:sp>
      <p:sp>
        <p:nvSpPr>
          <p:cNvPr id="150" name="Graph"/>
          <p:cNvSpPr/>
          <p:nvPr/>
        </p:nvSpPr>
        <p:spPr>
          <a:xfrm>
            <a:off x="2848778" y="1851814"/>
            <a:ext cx="483112" cy="27011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6789" tIns="26789" rIns="26789" bIns="26789" anchor="ctr"/>
          <a:lstStyle>
            <a:lvl1pPr>
              <a:defRPr sz="1200" b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 algn="ctr"/>
            <a:r>
              <a:rPr sz="800" dirty="0">
                <a:latin typeface="Helvetica"/>
                <a:cs typeface="Helvetica"/>
              </a:rPr>
              <a:t>Graph</a:t>
            </a:r>
          </a:p>
        </p:txBody>
      </p:sp>
      <p:sp>
        <p:nvSpPr>
          <p:cNvPr id="151" name="Collector"/>
          <p:cNvSpPr/>
          <p:nvPr/>
        </p:nvSpPr>
        <p:spPr>
          <a:xfrm>
            <a:off x="1900910" y="3255400"/>
            <a:ext cx="565210" cy="27011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6789" tIns="26789" rIns="26789" bIns="26789" anchor="ctr"/>
          <a:lstStyle>
            <a:lvl1pPr>
              <a:defRPr sz="1200" b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 algn="ctr"/>
            <a:r>
              <a:rPr sz="800">
                <a:latin typeface="Helvetica"/>
                <a:cs typeface="Helvetica"/>
              </a:rPr>
              <a:t>Collector</a:t>
            </a:r>
          </a:p>
        </p:txBody>
      </p:sp>
      <p:sp>
        <p:nvSpPr>
          <p:cNvPr id="152" name="Search"/>
          <p:cNvSpPr/>
          <p:nvPr/>
        </p:nvSpPr>
        <p:spPr>
          <a:xfrm>
            <a:off x="2848778" y="2163603"/>
            <a:ext cx="483112" cy="27011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6789" tIns="26789" rIns="26789" bIns="26789" anchor="ctr"/>
          <a:lstStyle>
            <a:lvl1pPr>
              <a:defRPr sz="1200" b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 algn="ctr"/>
            <a:r>
              <a:rPr sz="800" dirty="0">
                <a:solidFill>
                  <a:schemeClr val="tx1"/>
                </a:solidFill>
                <a:latin typeface="Helvetica"/>
                <a:cs typeface="Helvetica"/>
              </a:rPr>
              <a:t>Search</a:t>
            </a:r>
          </a:p>
        </p:txBody>
      </p:sp>
      <p:sp>
        <p:nvSpPr>
          <p:cNvPr id="153" name="Rules Engine"/>
          <p:cNvSpPr/>
          <p:nvPr/>
        </p:nvSpPr>
        <p:spPr>
          <a:xfrm>
            <a:off x="3391197" y="1851814"/>
            <a:ext cx="565210" cy="27011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6789" tIns="26789" rIns="26789" bIns="26789" anchor="ctr"/>
          <a:lstStyle>
            <a:lvl1pPr>
              <a:defRPr sz="1200" b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 algn="ctr"/>
            <a:r>
              <a:rPr sz="800" dirty="0">
                <a:solidFill>
                  <a:schemeClr val="tx1"/>
                </a:solidFill>
                <a:latin typeface="Helvetica"/>
                <a:cs typeface="Helvetica"/>
              </a:rPr>
              <a:t>Rules Engine</a:t>
            </a:r>
            <a:r>
              <a:rPr lang="en-US" sz="800" dirty="0">
                <a:solidFill>
                  <a:schemeClr val="tx1"/>
                </a:solidFill>
                <a:latin typeface="Helvetica"/>
                <a:cs typeface="Helvetica"/>
              </a:rPr>
              <a:t> **</a:t>
            </a:r>
            <a:endParaRPr sz="800" dirty="0">
              <a:solidFill>
                <a:schemeClr val="tx1"/>
              </a:solidFill>
              <a:latin typeface="Helvetica"/>
              <a:cs typeface="Helvetica"/>
            </a:endParaRPr>
          </a:p>
        </p:txBody>
      </p:sp>
      <p:sp>
        <p:nvSpPr>
          <p:cNvPr id="154" name="Source/Sink"/>
          <p:cNvSpPr/>
          <p:nvPr/>
        </p:nvSpPr>
        <p:spPr>
          <a:xfrm>
            <a:off x="3391197" y="2163603"/>
            <a:ext cx="565210" cy="27011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6789" tIns="26789" rIns="26789" bIns="26789" anchor="ctr"/>
          <a:lstStyle>
            <a:lvl1pPr>
              <a:defRPr sz="1200" b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 algn="ctr"/>
            <a:r>
              <a:rPr sz="800" dirty="0">
                <a:latin typeface="Helvetica"/>
                <a:cs typeface="Helvetica"/>
              </a:rPr>
              <a:t>Source/</a:t>
            </a:r>
            <a:endParaRPr lang="en-US" sz="800" dirty="0">
              <a:latin typeface="Helvetica"/>
              <a:cs typeface="Helvetica"/>
            </a:endParaRPr>
          </a:p>
          <a:p>
            <a:pPr algn="ctr"/>
            <a:r>
              <a:rPr sz="800" dirty="0">
                <a:latin typeface="Helvetica"/>
                <a:cs typeface="Helvetica"/>
              </a:rPr>
              <a:t>Sink</a:t>
            </a:r>
          </a:p>
        </p:txBody>
      </p:sp>
      <p:sp>
        <p:nvSpPr>
          <p:cNvPr id="155" name="Analytics Plugins"/>
          <p:cNvSpPr/>
          <p:nvPr/>
        </p:nvSpPr>
        <p:spPr>
          <a:xfrm>
            <a:off x="4156400" y="1640656"/>
            <a:ext cx="2116454" cy="1193494"/>
          </a:xfrm>
          <a:prstGeom prst="roundRect">
            <a:avLst>
              <a:gd name="adj" fmla="val 19326"/>
            </a:avLst>
          </a:prstGeom>
          <a:solidFill>
            <a:schemeClr val="accent2">
              <a:lumMod val="60000"/>
              <a:lumOff val="400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6789" tIns="26789" rIns="26789" bIns="26789" anchor="b"/>
          <a:lstStyle>
            <a:lvl1pPr>
              <a:defRPr sz="1200"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 algn="ctr"/>
            <a:r>
              <a:rPr sz="800" dirty="0">
                <a:latin typeface="Helvetica"/>
                <a:cs typeface="Helvetica"/>
              </a:rPr>
              <a:t>Analytics Plugins</a:t>
            </a:r>
          </a:p>
        </p:txBody>
      </p:sp>
      <p:sp>
        <p:nvSpPr>
          <p:cNvPr id="156" name="User Interface Plugins"/>
          <p:cNvSpPr/>
          <p:nvPr/>
        </p:nvSpPr>
        <p:spPr>
          <a:xfrm>
            <a:off x="6400775" y="1640656"/>
            <a:ext cx="859091" cy="1194805"/>
          </a:xfrm>
          <a:prstGeom prst="roundRect">
            <a:avLst>
              <a:gd name="adj" fmla="val 28501"/>
            </a:avLst>
          </a:prstGeom>
          <a:solidFill>
            <a:schemeClr val="accent2">
              <a:lumMod val="60000"/>
              <a:lumOff val="400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6789" tIns="26789" rIns="26789" bIns="26789" anchor="b"/>
          <a:lstStyle>
            <a:lvl1pPr>
              <a:defRPr sz="1200"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 algn="ctr"/>
            <a:r>
              <a:rPr sz="800">
                <a:latin typeface="Helvetica"/>
                <a:cs typeface="Helvetica"/>
              </a:rPr>
              <a:t>User Interface Plugins</a:t>
            </a:r>
          </a:p>
        </p:txBody>
      </p:sp>
      <p:sp>
        <p:nvSpPr>
          <p:cNvPr id="157" name="Components"/>
          <p:cNvSpPr/>
          <p:nvPr/>
        </p:nvSpPr>
        <p:spPr>
          <a:xfrm>
            <a:off x="6480151" y="2021783"/>
            <a:ext cx="743493" cy="27011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6789" tIns="26789" rIns="26789" bIns="26789" anchor="ctr"/>
          <a:lstStyle>
            <a:lvl1pPr>
              <a:defRPr sz="1200" b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 algn="ctr"/>
            <a:r>
              <a:rPr sz="800">
                <a:latin typeface="Helvetica"/>
                <a:cs typeface="Helvetica"/>
              </a:rPr>
              <a:t>Components</a:t>
            </a:r>
          </a:p>
        </p:txBody>
      </p:sp>
      <p:sp>
        <p:nvSpPr>
          <p:cNvPr id="161" name="Feature Primitives"/>
          <p:cNvSpPr/>
          <p:nvPr/>
        </p:nvSpPr>
        <p:spPr>
          <a:xfrm>
            <a:off x="4466135" y="2056190"/>
            <a:ext cx="677328" cy="27011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6789" tIns="26789" rIns="26789" bIns="26789" anchor="ctr"/>
          <a:lstStyle>
            <a:lvl1pPr>
              <a:defRPr sz="1200" b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 algn="ctr"/>
            <a:r>
              <a:rPr sz="800" dirty="0">
                <a:latin typeface="Helvetica"/>
                <a:cs typeface="Helvetica"/>
              </a:rPr>
              <a:t>Feature Primitives</a:t>
            </a:r>
          </a:p>
        </p:txBody>
      </p:sp>
      <p:sp>
        <p:nvSpPr>
          <p:cNvPr id="162" name="ML Plugins"/>
          <p:cNvSpPr/>
          <p:nvPr/>
        </p:nvSpPr>
        <p:spPr>
          <a:xfrm>
            <a:off x="5230988" y="2056190"/>
            <a:ext cx="677328" cy="27011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6789" tIns="26789" rIns="26789" bIns="26789" anchor="ctr"/>
          <a:lstStyle>
            <a:lvl1pPr>
              <a:defRPr sz="1200" b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 algn="ctr"/>
            <a:r>
              <a:rPr sz="800" dirty="0">
                <a:latin typeface="Helvetica"/>
                <a:cs typeface="Helvetica"/>
              </a:rPr>
              <a:t>ML Plugins</a:t>
            </a:r>
          </a:p>
        </p:txBody>
      </p:sp>
      <p:sp>
        <p:nvSpPr>
          <p:cNvPr id="166" name="App1"/>
          <p:cNvSpPr/>
          <p:nvPr/>
        </p:nvSpPr>
        <p:spPr>
          <a:xfrm>
            <a:off x="1791223" y="576074"/>
            <a:ext cx="5488701" cy="290908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6789" tIns="26789" rIns="26789" bIns="26789" anchor="ctr"/>
          <a:lstStyle>
            <a:lvl1pPr>
              <a:defRPr sz="1400"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 algn="ctr"/>
            <a:r>
              <a:rPr sz="800">
                <a:latin typeface="Helvetica"/>
                <a:cs typeface="Helvetica"/>
              </a:rPr>
              <a:t>App1</a:t>
            </a:r>
          </a:p>
        </p:txBody>
      </p:sp>
      <p:sp>
        <p:nvSpPr>
          <p:cNvPr id="167" name="App2"/>
          <p:cNvSpPr/>
          <p:nvPr/>
        </p:nvSpPr>
        <p:spPr>
          <a:xfrm>
            <a:off x="1791223" y="917222"/>
            <a:ext cx="5488701" cy="290907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6789" tIns="26789" rIns="26789" bIns="26789" anchor="ctr"/>
          <a:lstStyle>
            <a:lvl1pPr>
              <a:defRPr sz="1400"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 algn="ctr"/>
            <a:r>
              <a:rPr sz="800">
                <a:latin typeface="Helvetica"/>
                <a:cs typeface="Helvetica"/>
              </a:rPr>
              <a:t>App2</a:t>
            </a:r>
          </a:p>
        </p:txBody>
      </p:sp>
      <p:sp>
        <p:nvSpPr>
          <p:cNvPr id="168" name="AppN"/>
          <p:cNvSpPr/>
          <p:nvPr/>
        </p:nvSpPr>
        <p:spPr>
          <a:xfrm>
            <a:off x="1789354" y="1258370"/>
            <a:ext cx="5488702" cy="290907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6789" tIns="26789" rIns="26789" bIns="26789" anchor="ctr"/>
          <a:lstStyle>
            <a:lvl1pPr>
              <a:defRPr sz="1400"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 algn="ctr"/>
            <a:r>
              <a:rPr sz="800">
                <a:latin typeface="Helvetica"/>
                <a:cs typeface="Helvetica"/>
              </a:rPr>
              <a:t>AppN</a:t>
            </a:r>
          </a:p>
        </p:txBody>
      </p:sp>
      <p:sp>
        <p:nvSpPr>
          <p:cNvPr id="169" name="Dev Ops"/>
          <p:cNvSpPr/>
          <p:nvPr/>
        </p:nvSpPr>
        <p:spPr>
          <a:xfrm>
            <a:off x="7440841" y="566704"/>
            <a:ext cx="749749" cy="4278392"/>
          </a:xfrm>
          <a:prstGeom prst="roundRect">
            <a:avLst>
              <a:gd name="adj" fmla="val 27841"/>
            </a:avLst>
          </a:prstGeom>
          <a:solidFill>
            <a:schemeClr val="accent6">
              <a:lumMod val="40000"/>
              <a:lumOff val="600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6789" tIns="26789" rIns="26789" bIns="26789" anchor="b"/>
          <a:lstStyle>
            <a:lvl1pPr>
              <a:defRPr sz="1400"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 algn="ctr"/>
            <a:r>
              <a:rPr sz="600"/>
              <a:t>Dev Ops</a:t>
            </a:r>
          </a:p>
        </p:txBody>
      </p:sp>
      <p:sp>
        <p:nvSpPr>
          <p:cNvPr id="170" name="Continuous Integration"/>
          <p:cNvSpPr/>
          <p:nvPr/>
        </p:nvSpPr>
        <p:spPr>
          <a:xfrm>
            <a:off x="7497571" y="1765733"/>
            <a:ext cx="654592" cy="27011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6789" tIns="26789" rIns="26789" bIns="26789" anchor="ctr"/>
          <a:lstStyle>
            <a:lvl1pPr>
              <a:defRPr sz="1200" b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 algn="ctr"/>
            <a:r>
              <a:rPr sz="800" dirty="0">
                <a:latin typeface="Helvetica"/>
                <a:cs typeface="Helvetica"/>
              </a:rPr>
              <a:t>Continuous Integration</a:t>
            </a:r>
          </a:p>
        </p:txBody>
      </p:sp>
      <p:sp>
        <p:nvSpPr>
          <p:cNvPr id="171" name="Continuous Deployment"/>
          <p:cNvSpPr/>
          <p:nvPr/>
        </p:nvSpPr>
        <p:spPr>
          <a:xfrm>
            <a:off x="7497945" y="2108089"/>
            <a:ext cx="654592" cy="27011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6789" tIns="26789" rIns="26789" bIns="26789" anchor="ctr"/>
          <a:lstStyle>
            <a:lvl1pPr>
              <a:defRPr sz="1200" b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 algn="ctr"/>
            <a:r>
              <a:rPr sz="800" dirty="0">
                <a:latin typeface="Helvetica"/>
                <a:cs typeface="Helvetica"/>
              </a:rPr>
              <a:t>Continuous </a:t>
            </a:r>
            <a:r>
              <a:rPr sz="700" dirty="0">
                <a:latin typeface="Helvetica"/>
                <a:cs typeface="Helvetica"/>
              </a:rPr>
              <a:t>Deployment</a:t>
            </a:r>
            <a:r>
              <a:rPr lang="en-US" sz="700" dirty="0">
                <a:latin typeface="Helvetica"/>
                <a:cs typeface="Helvetica"/>
              </a:rPr>
              <a:t>**</a:t>
            </a:r>
            <a:endParaRPr sz="800" dirty="0">
              <a:latin typeface="Helvetica"/>
              <a:cs typeface="Helvetica"/>
            </a:endParaRPr>
          </a:p>
        </p:txBody>
      </p:sp>
      <p:sp>
        <p:nvSpPr>
          <p:cNvPr id="172" name="Test Automation"/>
          <p:cNvSpPr/>
          <p:nvPr/>
        </p:nvSpPr>
        <p:spPr>
          <a:xfrm>
            <a:off x="7497571" y="2450447"/>
            <a:ext cx="654592" cy="27011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6789" tIns="26789" rIns="26789" bIns="26789" anchor="ctr"/>
          <a:lstStyle>
            <a:lvl1pPr>
              <a:defRPr sz="1200" b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 algn="ctr"/>
            <a:r>
              <a:rPr sz="800">
                <a:latin typeface="Helvetica"/>
                <a:cs typeface="Helvetica"/>
              </a:rPr>
              <a:t>Test Automation</a:t>
            </a:r>
          </a:p>
        </p:txBody>
      </p:sp>
      <p:sp>
        <p:nvSpPr>
          <p:cNvPr id="175" name="IB Mgmt"/>
          <p:cNvSpPr/>
          <p:nvPr/>
        </p:nvSpPr>
        <p:spPr>
          <a:xfrm>
            <a:off x="3480945" y="2949479"/>
            <a:ext cx="449613" cy="27011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6789" tIns="26789" rIns="26789" bIns="26789" anchor="ctr"/>
          <a:lstStyle>
            <a:lvl1pPr>
              <a:defRPr sz="1200" b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 algn="ctr"/>
            <a:r>
              <a:rPr sz="800">
                <a:latin typeface="Helvetica"/>
                <a:cs typeface="Helvetica"/>
              </a:rPr>
              <a:t>IB Mgmt</a:t>
            </a:r>
          </a:p>
        </p:txBody>
      </p:sp>
      <p:sp>
        <p:nvSpPr>
          <p:cNvPr id="176" name="OAM"/>
          <p:cNvSpPr/>
          <p:nvPr/>
        </p:nvSpPr>
        <p:spPr>
          <a:xfrm>
            <a:off x="7497571" y="2782051"/>
            <a:ext cx="654592" cy="27011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6789" tIns="26789" rIns="26789" bIns="26789" anchor="ctr"/>
          <a:lstStyle>
            <a:lvl1pPr>
              <a:defRPr sz="1200" b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 algn="ctr"/>
            <a:r>
              <a:rPr sz="800">
                <a:latin typeface="Helvetica"/>
                <a:cs typeface="Helvetica"/>
              </a:rPr>
              <a:t>OAM</a:t>
            </a:r>
          </a:p>
        </p:txBody>
      </p:sp>
      <p:sp>
        <p:nvSpPr>
          <p:cNvPr id="177" name="Data Export Service"/>
          <p:cNvSpPr/>
          <p:nvPr/>
        </p:nvSpPr>
        <p:spPr>
          <a:xfrm>
            <a:off x="2820074" y="2950513"/>
            <a:ext cx="632167" cy="27011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6789" tIns="26789" rIns="26789" bIns="26789" anchor="ctr"/>
          <a:lstStyle>
            <a:lvl1pPr>
              <a:defRPr sz="1200" b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 algn="ctr"/>
            <a:r>
              <a:rPr sz="800" dirty="0">
                <a:latin typeface="Helvetica"/>
                <a:cs typeface="Helvetica"/>
              </a:rPr>
              <a:t>Data </a:t>
            </a:r>
            <a:r>
              <a:rPr lang="en-US" sz="800" dirty="0" err="1">
                <a:latin typeface="Helvetica"/>
                <a:cs typeface="Helvetica"/>
              </a:rPr>
              <a:t>Mgmt</a:t>
            </a:r>
            <a:r>
              <a:rPr sz="800" dirty="0">
                <a:latin typeface="Helvetica"/>
                <a:cs typeface="Helvetica"/>
              </a:rPr>
              <a:t> Service</a:t>
            </a:r>
            <a:r>
              <a:rPr lang="en-US" sz="800" dirty="0">
                <a:latin typeface="Helvetica"/>
                <a:cs typeface="Helvetica"/>
              </a:rPr>
              <a:t> **</a:t>
            </a:r>
            <a:endParaRPr sz="800" dirty="0">
              <a:latin typeface="Helvetica"/>
              <a:cs typeface="Helvetica"/>
            </a:endParaRPr>
          </a:p>
        </p:txBody>
      </p:sp>
      <p:sp>
        <p:nvSpPr>
          <p:cNvPr id="62" name="Security Frameworks"/>
          <p:cNvSpPr/>
          <p:nvPr/>
        </p:nvSpPr>
        <p:spPr>
          <a:xfrm>
            <a:off x="747430" y="540359"/>
            <a:ext cx="883561" cy="4304737"/>
          </a:xfrm>
          <a:prstGeom prst="roundRect">
            <a:avLst>
              <a:gd name="adj" fmla="val 27841"/>
            </a:avLst>
          </a:prstGeom>
          <a:solidFill>
            <a:schemeClr val="accent2">
              <a:lumMod val="60000"/>
              <a:lumOff val="400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6789" tIns="26789" rIns="26789" bIns="26789" anchor="b"/>
          <a:lstStyle>
            <a:lvl1pPr>
              <a:defRPr sz="1200"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 algn="ctr"/>
            <a:r>
              <a:rPr sz="800" dirty="0">
                <a:latin typeface="Helvetica"/>
                <a:cs typeface="Helvetica"/>
              </a:rPr>
              <a:t>Security</a:t>
            </a:r>
          </a:p>
        </p:txBody>
      </p:sp>
      <p:sp>
        <p:nvSpPr>
          <p:cNvPr id="65" name="Security Audits"/>
          <p:cNvSpPr/>
          <p:nvPr/>
        </p:nvSpPr>
        <p:spPr>
          <a:xfrm>
            <a:off x="788250" y="1765733"/>
            <a:ext cx="801473" cy="23106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6789" tIns="26789" rIns="26789" bIns="26789" anchor="ctr"/>
          <a:lstStyle>
            <a:lvl1pPr>
              <a:defRPr sz="1200" b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 algn="ctr"/>
            <a:r>
              <a:rPr lang="en-US" sz="800" dirty="0">
                <a:latin typeface="Helvetica"/>
                <a:cs typeface="Helvetica"/>
              </a:rPr>
              <a:t>Authentication</a:t>
            </a:r>
            <a:endParaRPr sz="800" dirty="0">
              <a:latin typeface="Helvetica"/>
              <a:cs typeface="Helvetica"/>
            </a:endParaRPr>
          </a:p>
        </p:txBody>
      </p:sp>
      <p:sp>
        <p:nvSpPr>
          <p:cNvPr id="66" name="Security Audits"/>
          <p:cNvSpPr/>
          <p:nvPr/>
        </p:nvSpPr>
        <p:spPr>
          <a:xfrm>
            <a:off x="788250" y="2107085"/>
            <a:ext cx="801473" cy="23106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6789" tIns="26789" rIns="26789" bIns="26789" anchor="ctr"/>
          <a:lstStyle>
            <a:lvl1pPr>
              <a:defRPr sz="1200" b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 algn="ctr"/>
            <a:r>
              <a:rPr lang="en-US" sz="800" dirty="0">
                <a:latin typeface="Helvetica"/>
                <a:cs typeface="Helvetica"/>
              </a:rPr>
              <a:t>Authorization</a:t>
            </a:r>
            <a:endParaRPr sz="800" dirty="0">
              <a:latin typeface="Helvetica"/>
              <a:cs typeface="Helvetica"/>
            </a:endParaRPr>
          </a:p>
        </p:txBody>
      </p:sp>
      <p:sp>
        <p:nvSpPr>
          <p:cNvPr id="67" name="Security Audits"/>
          <p:cNvSpPr/>
          <p:nvPr/>
        </p:nvSpPr>
        <p:spPr>
          <a:xfrm>
            <a:off x="788250" y="2465666"/>
            <a:ext cx="801473" cy="23106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6789" tIns="26789" rIns="26789" bIns="26789" anchor="ctr"/>
          <a:lstStyle>
            <a:lvl1pPr>
              <a:defRPr sz="1200" b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 algn="ctr"/>
            <a:r>
              <a:rPr lang="en-US" sz="800" dirty="0">
                <a:latin typeface="Helvetica"/>
                <a:cs typeface="Helvetica"/>
              </a:rPr>
              <a:t>Encryption **</a:t>
            </a:r>
            <a:endParaRPr sz="800" dirty="0">
              <a:latin typeface="Helvetica"/>
              <a:cs typeface="Helvetica"/>
            </a:endParaRPr>
          </a:p>
        </p:txBody>
      </p:sp>
      <p:sp>
        <p:nvSpPr>
          <p:cNvPr id="68" name="Vormetric"/>
          <p:cNvSpPr/>
          <p:nvPr/>
        </p:nvSpPr>
        <p:spPr>
          <a:xfrm>
            <a:off x="788250" y="2835461"/>
            <a:ext cx="801473" cy="23106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6789" tIns="26789" rIns="26789" bIns="26789" anchor="ctr"/>
          <a:lstStyle>
            <a:lvl1pPr>
              <a:defRPr sz="1200" b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 algn="ctr"/>
            <a:r>
              <a:rPr lang="en-US" sz="800" dirty="0">
                <a:latin typeface="Helvetica"/>
                <a:cs typeface="Helvetica"/>
              </a:rPr>
              <a:t>Key Management **</a:t>
            </a:r>
            <a:endParaRPr sz="800" dirty="0">
              <a:latin typeface="Helvetica"/>
              <a:cs typeface="Helvetica"/>
            </a:endParaRPr>
          </a:p>
        </p:txBody>
      </p:sp>
      <p:sp>
        <p:nvSpPr>
          <p:cNvPr id="69" name="Security Audits"/>
          <p:cNvSpPr/>
          <p:nvPr/>
        </p:nvSpPr>
        <p:spPr>
          <a:xfrm>
            <a:off x="788250" y="3176168"/>
            <a:ext cx="801473" cy="23106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6789" tIns="26789" rIns="26789" bIns="26789" anchor="ctr"/>
          <a:lstStyle>
            <a:lvl1pPr>
              <a:defRPr sz="1200" b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 algn="ctr"/>
            <a:r>
              <a:rPr lang="en-US" sz="800" dirty="0">
                <a:latin typeface="Helvetica"/>
                <a:cs typeface="Helvetica"/>
              </a:rPr>
              <a:t>Audit Logs</a:t>
            </a:r>
            <a:endParaRPr sz="800" dirty="0">
              <a:latin typeface="Helvetica"/>
              <a:cs typeface="Helvetica"/>
            </a:endParaRP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28364FC7-9085-5143-A1F3-5A1E55AF67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223" y="3946210"/>
            <a:ext cx="5468643" cy="898886"/>
          </a:xfrm>
          <a:prstGeom prst="rect">
            <a:avLst/>
          </a:prstGeom>
        </p:spPr>
      </p:pic>
      <p:sp>
        <p:nvSpPr>
          <p:cNvPr id="60" name="OAM">
            <a:extLst>
              <a:ext uri="{FF2B5EF4-FFF2-40B4-BE49-F238E27FC236}">
                <a16:creationId xmlns:a16="http://schemas.microsoft.com/office/drawing/2014/main" id="{9E47D91F-27D9-5349-A266-33574A0D9A8A}"/>
              </a:ext>
            </a:extLst>
          </p:cNvPr>
          <p:cNvSpPr/>
          <p:nvPr/>
        </p:nvSpPr>
        <p:spPr>
          <a:xfrm>
            <a:off x="7494028" y="3109097"/>
            <a:ext cx="654592" cy="270115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6789" tIns="26789" rIns="26789" bIns="26789" anchor="ctr"/>
          <a:lstStyle>
            <a:lvl1pPr>
              <a:defRPr sz="1200" b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 algn="ctr"/>
            <a:r>
              <a:rPr lang="en-US" sz="800" dirty="0">
                <a:latin typeface="Helvetica"/>
                <a:cs typeface="Helvetica"/>
              </a:rPr>
              <a:t>Provisioner</a:t>
            </a:r>
            <a:endParaRPr sz="800" dirty="0">
              <a:latin typeface="Helvetica"/>
              <a:cs typeface="Helvetic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AC08CC-1F14-1B41-8927-554CC5343DF0}"/>
              </a:ext>
            </a:extLst>
          </p:cNvPr>
          <p:cNvSpPr txBox="1"/>
          <p:nvPr/>
        </p:nvSpPr>
        <p:spPr>
          <a:xfrm>
            <a:off x="5636977" y="4845096"/>
            <a:ext cx="217880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** Currently under development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5252440-5507-814C-9B85-4F570AE343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5963" y="4093669"/>
            <a:ext cx="525461" cy="225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674477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30E6EB5-01E4-F34D-BEF6-0A8960237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HDP/HDF Components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E5451E2B-7175-7E41-BFB8-3D19C5061A3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6231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73B23-83D8-EB4F-9657-87B12D3961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Hortonworks Stack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F232B6-F588-524F-B282-332A8FE19D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Base Tech Stack used in Reflex is Hortonworks HDP/HDF.</a:t>
            </a:r>
          </a:p>
          <a:p>
            <a:pPr lvl="1"/>
            <a:r>
              <a:rPr lang="en-US" dirty="0"/>
              <a:t>Open source policy</a:t>
            </a:r>
          </a:p>
          <a:p>
            <a:pPr lvl="1"/>
            <a:r>
              <a:rPr lang="en-US" dirty="0"/>
              <a:t>Ambari support</a:t>
            </a:r>
          </a:p>
          <a:p>
            <a:pPr lvl="1"/>
            <a:r>
              <a:rPr lang="en-US" dirty="0"/>
              <a:t>Data governance </a:t>
            </a:r>
          </a:p>
          <a:p>
            <a:pPr lvl="1"/>
            <a:r>
              <a:rPr lang="en-US" dirty="0"/>
              <a:t>Security through Knox and Ranger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5BE5C07-BDD0-DC4C-9315-2324BE9532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6600" y="2533650"/>
            <a:ext cx="50800" cy="76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9C957BB-1C87-6D46-9FD4-263CFE8F52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5167" y="2743556"/>
            <a:ext cx="4480891" cy="1822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2720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48B0B-7520-154E-BCD7-E297AC3AFC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Big Data Applications: Review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0A3BC1-D7B2-2448-9AE1-3AFAFEF7FC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Challenges</a:t>
            </a:r>
          </a:p>
          <a:p>
            <a:pPr lvl="1"/>
            <a:r>
              <a:rPr lang="en-US" b="1" dirty="0"/>
              <a:t>Lack of Tooling</a:t>
            </a:r>
            <a:r>
              <a:rPr lang="en-US" dirty="0"/>
              <a:t> for </a:t>
            </a:r>
            <a:r>
              <a:rPr lang="en-US" b="1" dirty="0"/>
              <a:t>end-to-end</a:t>
            </a:r>
            <a:r>
              <a:rPr lang="en-US" dirty="0"/>
              <a:t> App development</a:t>
            </a:r>
          </a:p>
          <a:p>
            <a:pPr lvl="1"/>
            <a:r>
              <a:rPr lang="en-US" dirty="0"/>
              <a:t>Lack of Talent</a:t>
            </a:r>
          </a:p>
          <a:p>
            <a:pPr lvl="1"/>
            <a:r>
              <a:rPr lang="en-US" dirty="0"/>
              <a:t>Many ingestion frameworks (</a:t>
            </a:r>
            <a:r>
              <a:rPr lang="en-US" dirty="0" err="1"/>
              <a:t>Talend</a:t>
            </a:r>
            <a:r>
              <a:rPr lang="en-US" dirty="0"/>
              <a:t>, </a:t>
            </a:r>
            <a:r>
              <a:rPr lang="en-US" dirty="0" err="1"/>
              <a:t>Nifi</a:t>
            </a:r>
            <a:r>
              <a:rPr lang="en-US" dirty="0"/>
              <a:t>, Logstash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Many Data processing frameworks(MR, Spark, Spark Streaming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Many Data Models (Key-Value, Columnar, Graph, In-memory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Learnings</a:t>
            </a:r>
          </a:p>
          <a:p>
            <a:pPr lvl="1"/>
            <a:r>
              <a:rPr lang="en-US" dirty="0"/>
              <a:t>One framework is </a:t>
            </a:r>
            <a:r>
              <a:rPr lang="en-US" b="1" dirty="0"/>
              <a:t>not enough</a:t>
            </a:r>
            <a:r>
              <a:rPr lang="en-US" dirty="0"/>
              <a:t>.</a:t>
            </a:r>
          </a:p>
          <a:p>
            <a:pPr lvl="1"/>
            <a:r>
              <a:rPr lang="en-US" b="1" dirty="0"/>
              <a:t>Use the right tool for the job. </a:t>
            </a:r>
          </a:p>
          <a:p>
            <a:pPr lvl="1"/>
            <a:r>
              <a:rPr lang="en-US" b="1" dirty="0"/>
              <a:t>De-couple</a:t>
            </a:r>
            <a:r>
              <a:rPr lang="en-US" dirty="0"/>
              <a:t> pipeline stages</a:t>
            </a:r>
          </a:p>
          <a:p>
            <a:pPr lvl="1"/>
            <a:r>
              <a:rPr lang="en-US" b="1" dirty="0"/>
              <a:t>Think hard</a:t>
            </a:r>
            <a:r>
              <a:rPr lang="en-US" dirty="0"/>
              <a:t> about your data models</a:t>
            </a:r>
          </a:p>
        </p:txBody>
      </p:sp>
    </p:spTree>
    <p:extLst>
      <p:ext uri="{BB962C8B-B14F-4D97-AF65-F5344CB8AC3E}">
        <p14:creationId xmlns:p14="http://schemas.microsoft.com/office/powerpoint/2010/main" val="17210991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186DD5E-783D-C141-9A39-ACA6B8978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 Management</a:t>
            </a:r>
          </a:p>
        </p:txBody>
      </p:sp>
    </p:spTree>
    <p:extLst>
      <p:ext uri="{BB962C8B-B14F-4D97-AF65-F5344CB8AC3E}">
        <p14:creationId xmlns:p14="http://schemas.microsoft.com/office/powerpoint/2010/main" val="15840458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b="1" dirty="0"/>
              <a:t>YARN</a:t>
            </a:r>
            <a:r>
              <a:rPr lang="fr-FR" dirty="0"/>
              <a:t> to manage </a:t>
            </a:r>
            <a:r>
              <a:rPr lang="fr-FR" dirty="0" err="1"/>
              <a:t>resources</a:t>
            </a:r>
            <a:r>
              <a:rPr lang="fr-FR" dirty="0"/>
              <a:t> for all </a:t>
            </a:r>
            <a:r>
              <a:rPr lang="fr-FR" dirty="0" err="1"/>
              <a:t>Spark</a:t>
            </a:r>
            <a:r>
              <a:rPr lang="fr-FR" dirty="0"/>
              <a:t>, </a:t>
            </a:r>
            <a:r>
              <a:rPr lang="fr-FR" dirty="0" err="1"/>
              <a:t>Spark</a:t>
            </a:r>
            <a:r>
              <a:rPr lang="fr-FR" dirty="0"/>
              <a:t> Streaming applications.</a:t>
            </a:r>
          </a:p>
          <a:p>
            <a:pPr lvl="1"/>
            <a:r>
              <a:rPr lang="fr-FR" dirty="0" err="1"/>
              <a:t>Resources</a:t>
            </a:r>
            <a:r>
              <a:rPr lang="fr-FR" dirty="0"/>
              <a:t> </a:t>
            </a:r>
            <a:r>
              <a:rPr lang="fr-FR" dirty="0" err="1"/>
              <a:t>supported</a:t>
            </a:r>
            <a:r>
              <a:rPr lang="fr-FR" dirty="0"/>
              <a:t> by YARN are CPU and Memory</a:t>
            </a:r>
          </a:p>
          <a:p>
            <a:pPr marL="469900" lvl="1" indent="0">
              <a:buNone/>
            </a:pPr>
            <a:endParaRPr lang="fr-FR" i="1" dirty="0"/>
          </a:p>
          <a:p>
            <a:r>
              <a:rPr lang="fr-FR" b="1" dirty="0" err="1"/>
              <a:t>Kubernetes</a:t>
            </a:r>
            <a:r>
              <a:rPr lang="fr-FR" dirty="0"/>
              <a:t> to manage Containers and </a:t>
            </a:r>
            <a:r>
              <a:rPr lang="fr-FR" dirty="0" err="1"/>
              <a:t>their</a:t>
            </a:r>
            <a:r>
              <a:rPr lang="fr-FR" dirty="0"/>
              <a:t> </a:t>
            </a:r>
            <a:r>
              <a:rPr lang="fr-FR" dirty="0" err="1"/>
              <a:t>resources</a:t>
            </a:r>
            <a:r>
              <a:rPr lang="fr-FR" dirty="0"/>
              <a:t>.</a:t>
            </a:r>
          </a:p>
          <a:p>
            <a:pPr lvl="1"/>
            <a:r>
              <a:rPr lang="fr-FR" dirty="0" err="1"/>
              <a:t>Resources</a:t>
            </a:r>
            <a:r>
              <a:rPr lang="fr-FR" dirty="0"/>
              <a:t> </a:t>
            </a:r>
            <a:r>
              <a:rPr lang="fr-FR" dirty="0" err="1"/>
              <a:t>supported</a:t>
            </a:r>
            <a:r>
              <a:rPr lang="fr-FR" dirty="0"/>
              <a:t> by </a:t>
            </a:r>
            <a:r>
              <a:rPr lang="fr-FR" dirty="0" err="1"/>
              <a:t>Kubernetes</a:t>
            </a:r>
            <a:r>
              <a:rPr lang="fr-FR" dirty="0"/>
              <a:t> are CPU, Memory 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0" y="789105"/>
            <a:ext cx="9144000" cy="0"/>
          </a:xfrm>
          <a:prstGeom prst="line">
            <a:avLst/>
          </a:prstGeom>
          <a:ln w="9525" cmpd="sng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66700" y="64275"/>
            <a:ext cx="8674100" cy="724830"/>
          </a:xfrm>
        </p:spPr>
        <p:txBody>
          <a:bodyPr/>
          <a:lstStyle/>
          <a:p>
            <a:r>
              <a:rPr lang="en-US" dirty="0"/>
              <a:t>Resource Management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1310363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83B3B6-AD77-0C47-8C32-7782AEAEAE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YARN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3AD126-A03A-8543-9F08-1082B390DB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2667" y="978175"/>
            <a:ext cx="3489487" cy="3530763"/>
          </a:xfrm>
        </p:spPr>
        <p:txBody>
          <a:bodyPr/>
          <a:lstStyle/>
          <a:p>
            <a:r>
              <a:rPr lang="en-US" dirty="0"/>
              <a:t>Central to Hadoop Clusters.</a:t>
            </a:r>
          </a:p>
          <a:p>
            <a:r>
              <a:rPr lang="en-US" dirty="0"/>
              <a:t>Multi-tenancy </a:t>
            </a:r>
          </a:p>
          <a:p>
            <a:r>
              <a:rPr lang="en-US" dirty="0"/>
              <a:t>Cluster Utilization</a:t>
            </a:r>
          </a:p>
          <a:p>
            <a:r>
              <a:rPr lang="en-US" dirty="0"/>
              <a:t>Scalability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1F3DA2-56A1-3440-98FF-0DB8E26426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1036" y="1307201"/>
            <a:ext cx="5775251" cy="3368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0914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797D8F-B71E-914E-A6A2-706BB0C1CE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Docker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53A555-793F-4B4E-8514-94A6CA802A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Allows users to </a:t>
            </a:r>
            <a:r>
              <a:rPr lang="en-IN" b="1" dirty="0"/>
              <a:t>package an application with all of its dependencies into a standardized unit.</a:t>
            </a:r>
            <a:endParaRPr lang="en-US" dirty="0"/>
          </a:p>
          <a:p>
            <a:r>
              <a:rPr lang="en-US" dirty="0"/>
              <a:t>Lightweight</a:t>
            </a:r>
          </a:p>
          <a:p>
            <a:r>
              <a:rPr lang="en-US" dirty="0"/>
              <a:t>Isolation</a:t>
            </a:r>
          </a:p>
          <a:p>
            <a:r>
              <a:rPr lang="en-US" dirty="0"/>
              <a:t>Simplicity</a:t>
            </a:r>
          </a:p>
          <a:p>
            <a:r>
              <a:rPr lang="en-US" dirty="0"/>
              <a:t>DevOps</a:t>
            </a:r>
          </a:p>
          <a:p>
            <a:r>
              <a:rPr lang="en-US" dirty="0"/>
              <a:t>Micro-services</a:t>
            </a:r>
          </a:p>
          <a:p>
            <a:pPr marL="17780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7489E5-85C2-F24F-8BE1-DA3F71280A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9293" y="1810940"/>
            <a:ext cx="4689611" cy="2794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4793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A1A013-EF08-0148-A6C7-F89E981AF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9B22AA-B054-A549-A28D-0E3989481E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/>
              <a:t>Provides a </a:t>
            </a:r>
            <a:r>
              <a:rPr lang="en-IN" b="1" dirty="0"/>
              <a:t>container-centric</a:t>
            </a:r>
            <a:r>
              <a:rPr lang="en-IN" dirty="0"/>
              <a:t> management environment. </a:t>
            </a:r>
          </a:p>
          <a:p>
            <a:r>
              <a:rPr lang="en-IN" dirty="0"/>
              <a:t>It orchestrates computing, networking, and storage infrastructure on behalf of user workloads.</a:t>
            </a:r>
          </a:p>
          <a:p>
            <a:r>
              <a:rPr lang="en-IN" dirty="0"/>
              <a:t>Features:</a:t>
            </a:r>
          </a:p>
          <a:p>
            <a:pPr lvl="1"/>
            <a:r>
              <a:rPr lang="en-US" dirty="0"/>
              <a:t>Intelligent Scheduling</a:t>
            </a:r>
          </a:p>
          <a:p>
            <a:pPr lvl="1"/>
            <a:r>
              <a:rPr lang="en-US" dirty="0"/>
              <a:t>Self-healing</a:t>
            </a:r>
          </a:p>
          <a:p>
            <a:pPr lvl="1"/>
            <a:r>
              <a:rPr lang="en-US" dirty="0"/>
              <a:t>Horizontal scaling</a:t>
            </a:r>
          </a:p>
          <a:p>
            <a:pPr lvl="1"/>
            <a:r>
              <a:rPr lang="en-US" dirty="0"/>
              <a:t>Storage orchestration </a:t>
            </a:r>
          </a:p>
          <a:p>
            <a:pPr lvl="1"/>
            <a:r>
              <a:rPr lang="en-US" dirty="0"/>
              <a:t>Load balancing</a:t>
            </a:r>
          </a:p>
          <a:p>
            <a:pPr lvl="1"/>
            <a:r>
              <a:rPr lang="en-US" dirty="0"/>
              <a:t>Automated rollouts and rollbacks</a:t>
            </a:r>
          </a:p>
          <a:p>
            <a:pPr lvl="1"/>
            <a:r>
              <a:rPr lang="en-US" dirty="0"/>
              <a:t>Batch Execution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159901-6690-AB40-8241-252846F73C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9866" y="2160403"/>
            <a:ext cx="3980259" cy="2472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8241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186DD5E-783D-C141-9A39-ACA6B8978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Ingestion/Collection</a:t>
            </a:r>
          </a:p>
        </p:txBody>
      </p:sp>
    </p:spTree>
    <p:extLst>
      <p:ext uri="{BB962C8B-B14F-4D97-AF65-F5344CB8AC3E}">
        <p14:creationId xmlns:p14="http://schemas.microsoft.com/office/powerpoint/2010/main" val="38703870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7AB96-211E-5946-9146-D1B05551AF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NiFi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9CD1DA-936E-194E-8BE0-8CF9177EDF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Apache </a:t>
            </a:r>
            <a:r>
              <a:rPr lang="en-IN" dirty="0" err="1"/>
              <a:t>NiFi</a:t>
            </a:r>
            <a:r>
              <a:rPr lang="en-IN" dirty="0"/>
              <a:t> supports powerful and scalable directed graphs of </a:t>
            </a:r>
            <a:r>
              <a:rPr lang="en-IN" b="1" dirty="0"/>
              <a:t>data routing</a:t>
            </a:r>
            <a:r>
              <a:rPr lang="en-IN" dirty="0"/>
              <a:t>, </a:t>
            </a:r>
            <a:r>
              <a:rPr lang="en-IN" b="1" dirty="0"/>
              <a:t>transformation</a:t>
            </a:r>
            <a:r>
              <a:rPr lang="en-IN" dirty="0"/>
              <a:t>, and </a:t>
            </a:r>
            <a:r>
              <a:rPr lang="en-IN" b="1" dirty="0"/>
              <a:t>system mediation logic</a:t>
            </a:r>
            <a:r>
              <a:rPr lang="en-IN" dirty="0"/>
              <a:t>. Some of the high-level capabilities and objectives of Apache </a:t>
            </a:r>
            <a:r>
              <a:rPr lang="en-IN" dirty="0" err="1"/>
              <a:t>NiFi</a:t>
            </a:r>
            <a:r>
              <a:rPr lang="en-IN" dirty="0"/>
              <a:t> include:</a:t>
            </a:r>
          </a:p>
          <a:p>
            <a:pPr lvl="1"/>
            <a:r>
              <a:rPr lang="en-IN" dirty="0"/>
              <a:t>Web-based user interface</a:t>
            </a:r>
          </a:p>
          <a:p>
            <a:pPr lvl="1"/>
            <a:r>
              <a:rPr lang="en-IN" dirty="0"/>
              <a:t>Highly configurable</a:t>
            </a:r>
          </a:p>
          <a:p>
            <a:pPr lvl="1"/>
            <a:r>
              <a:rPr lang="en-IN" dirty="0"/>
              <a:t>Data Provenance</a:t>
            </a:r>
          </a:p>
          <a:p>
            <a:pPr lvl="1"/>
            <a:r>
              <a:rPr lang="en-IN" dirty="0"/>
              <a:t>Designed for extension</a:t>
            </a:r>
          </a:p>
          <a:p>
            <a:pPr lvl="1"/>
            <a:r>
              <a:rPr lang="en-IN" dirty="0"/>
              <a:t>Secure</a:t>
            </a:r>
            <a:br>
              <a:rPr lang="en-IN" dirty="0"/>
            </a:br>
            <a:endParaRPr lang="en-IN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9F23DB-7990-7E4D-A1E2-40B16EBCD5AE}"/>
              </a:ext>
            </a:extLst>
          </p:cNvPr>
          <p:cNvSpPr txBox="1"/>
          <p:nvPr/>
        </p:nvSpPr>
        <p:spPr>
          <a:xfrm>
            <a:off x="3763108" y="1802424"/>
            <a:ext cx="4923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52D38DF-1329-B24A-803D-E719CBC96C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9015" y="1846420"/>
            <a:ext cx="5107785" cy="2662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2579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A5094-157C-8140-A5AD-A5C74E60D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Talend</a:t>
            </a:r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7574A7-EC94-E240-A69B-41A1601F76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Open Source</a:t>
            </a:r>
          </a:p>
          <a:p>
            <a:r>
              <a:rPr lang="en-US" dirty="0"/>
              <a:t>Eclipse based developer tooling to design jobs</a:t>
            </a:r>
          </a:p>
          <a:p>
            <a:r>
              <a:rPr lang="en-US" dirty="0"/>
              <a:t>Orchestrate dataflows and integrations</a:t>
            </a:r>
          </a:p>
          <a:p>
            <a:r>
              <a:rPr lang="en-US" dirty="0"/>
              <a:t>Ingestion, loading and unloading of data into data lake</a:t>
            </a:r>
          </a:p>
        </p:txBody>
      </p:sp>
    </p:spTree>
    <p:extLst>
      <p:ext uri="{BB962C8B-B14F-4D97-AF65-F5344CB8AC3E}">
        <p14:creationId xmlns:p14="http://schemas.microsoft.com/office/powerpoint/2010/main" val="34508086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893384-0A67-E04C-AEB4-90A5C6524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LogStash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268792-87A6-3A49-8BF1-3E41F3443E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/>
              <a:t>Logstash is a </a:t>
            </a:r>
            <a:r>
              <a:rPr lang="en-IN" b="1" dirty="0"/>
              <a:t>light-weight</a:t>
            </a:r>
            <a:r>
              <a:rPr lang="en-IN" dirty="0"/>
              <a:t>, </a:t>
            </a:r>
            <a:r>
              <a:rPr lang="en-IN" b="1" dirty="0"/>
              <a:t>open-source</a:t>
            </a:r>
            <a:r>
              <a:rPr lang="en-IN" dirty="0"/>
              <a:t>, server-side data processing pipeline that allows you to </a:t>
            </a:r>
            <a:r>
              <a:rPr lang="en-IN" b="1" dirty="0"/>
              <a:t>collect</a:t>
            </a:r>
            <a:r>
              <a:rPr lang="en-IN" dirty="0"/>
              <a:t> data from a </a:t>
            </a:r>
            <a:r>
              <a:rPr lang="en-IN" b="1" dirty="0"/>
              <a:t>wide variety of sources</a:t>
            </a:r>
            <a:r>
              <a:rPr lang="en-IN" dirty="0"/>
              <a:t>, </a:t>
            </a:r>
            <a:r>
              <a:rPr lang="en-IN" b="1" dirty="0"/>
              <a:t>transform</a:t>
            </a:r>
            <a:r>
              <a:rPr lang="en-IN" dirty="0"/>
              <a:t> it on the fly, and send it to your desired destination. </a:t>
            </a:r>
          </a:p>
          <a:p>
            <a:r>
              <a:rPr lang="en-IN" dirty="0"/>
              <a:t>It is most often used as a data pipeline for </a:t>
            </a:r>
            <a:r>
              <a:rPr lang="en-IN" b="1" dirty="0" err="1"/>
              <a:t>ElasticSearch</a:t>
            </a:r>
            <a:r>
              <a:rPr lang="en-IN" dirty="0"/>
              <a:t>.</a:t>
            </a:r>
          </a:p>
          <a:p>
            <a:pPr lvl="1"/>
            <a:r>
              <a:rPr lang="en-IN" b="1" dirty="0"/>
              <a:t>Easily Load Unstructured Data</a:t>
            </a:r>
          </a:p>
          <a:p>
            <a:pPr lvl="1"/>
            <a:r>
              <a:rPr lang="en-IN" dirty="0"/>
              <a:t>Pre-built Filters</a:t>
            </a:r>
          </a:p>
          <a:p>
            <a:pPr lvl="1"/>
            <a:r>
              <a:rPr lang="en-IN" dirty="0"/>
              <a:t>Flexible Plugin Architecture</a:t>
            </a:r>
          </a:p>
          <a:p>
            <a:pPr marL="342900" lvl="1" indent="0">
              <a:buNone/>
            </a:pPr>
            <a:br>
              <a:rPr lang="en-IN" dirty="0"/>
            </a:br>
            <a:endParaRPr lang="en-IN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03156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A1A864-7DE1-2C4F-8B8A-F15BDEC48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Guavus Collector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7A45CB-0FA8-9246-9A77-BA5A1C7874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Best performance per core</a:t>
            </a:r>
            <a:endParaRPr lang="en-IN" dirty="0"/>
          </a:p>
          <a:p>
            <a:r>
              <a:rPr lang="en-IN" dirty="0" err="1"/>
              <a:t>GenericAdaptor</a:t>
            </a:r>
            <a:endParaRPr lang="en-US" dirty="0"/>
          </a:p>
          <a:p>
            <a:r>
              <a:rPr lang="en-US" dirty="0"/>
              <a:t>Batch and Streaming</a:t>
            </a:r>
          </a:p>
          <a:p>
            <a:pPr lvl="1"/>
            <a:r>
              <a:rPr lang="en-US" dirty="0"/>
              <a:t>HDFS</a:t>
            </a:r>
          </a:p>
          <a:p>
            <a:pPr lvl="1"/>
            <a:r>
              <a:rPr lang="en-US" dirty="0"/>
              <a:t>Kafka</a:t>
            </a:r>
          </a:p>
        </p:txBody>
      </p:sp>
    </p:spTree>
    <p:extLst>
      <p:ext uri="{BB962C8B-B14F-4D97-AF65-F5344CB8AC3E}">
        <p14:creationId xmlns:p14="http://schemas.microsoft.com/office/powerpoint/2010/main" val="11951549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005A9C-5427-4F4B-A8B6-397ADE99E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Introducing Reflex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78E7BE-3215-1643-BDF8-56B4409774E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0766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A63F46-8D3C-2544-922D-65860D2A4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Ingestion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980614-80A1-0248-9E30-71F74D60A3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These tools/frameworks are not mutually exclusive. </a:t>
            </a:r>
          </a:p>
          <a:p>
            <a:endParaRPr lang="en-US" dirty="0"/>
          </a:p>
          <a:p>
            <a:r>
              <a:rPr lang="en-US" dirty="0"/>
              <a:t>You may choose to run multiple for an application. </a:t>
            </a:r>
          </a:p>
          <a:p>
            <a:endParaRPr lang="en-US" dirty="0"/>
          </a:p>
          <a:p>
            <a:r>
              <a:rPr lang="en-US" dirty="0"/>
              <a:t>The choice will depend on use case. </a:t>
            </a:r>
          </a:p>
        </p:txBody>
      </p:sp>
    </p:spTree>
    <p:extLst>
      <p:ext uri="{BB962C8B-B14F-4D97-AF65-F5344CB8AC3E}">
        <p14:creationId xmlns:p14="http://schemas.microsoft.com/office/powerpoint/2010/main" val="2643578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186DD5E-783D-C141-9A39-ACA6B8978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Bus</a:t>
            </a:r>
          </a:p>
        </p:txBody>
      </p:sp>
    </p:spTree>
    <p:extLst>
      <p:ext uri="{BB962C8B-B14F-4D97-AF65-F5344CB8AC3E}">
        <p14:creationId xmlns:p14="http://schemas.microsoft.com/office/powerpoint/2010/main" val="6128922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C40A18-D2C2-B04C-B992-B6EAA92AA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Kafka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C968EA-FD52-FB47-8D45-437397DD1B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/>
              <a:t>Apache Kafka is </a:t>
            </a:r>
            <a:r>
              <a:rPr lang="en-IN" b="1" i="1" dirty="0"/>
              <a:t>a distributed streaming platform.</a:t>
            </a:r>
            <a:endParaRPr lang="en-IN" b="1" dirty="0"/>
          </a:p>
          <a:p>
            <a:r>
              <a:rPr lang="en-US" dirty="0"/>
              <a:t>A Streaming platform </a:t>
            </a:r>
            <a:r>
              <a:rPr lang="en-US"/>
              <a:t>has  </a:t>
            </a:r>
            <a:r>
              <a:rPr lang="en-US" dirty="0"/>
              <a:t>key capabilities:</a:t>
            </a:r>
          </a:p>
          <a:p>
            <a:pPr lvl="1"/>
            <a:r>
              <a:rPr lang="en-US" dirty="0"/>
              <a:t>Pub-Sub (allow data democratization)</a:t>
            </a:r>
          </a:p>
          <a:p>
            <a:pPr lvl="1"/>
            <a:r>
              <a:rPr lang="en-US" dirty="0"/>
              <a:t>Fault-tolerance and Durable</a:t>
            </a:r>
          </a:p>
          <a:p>
            <a:pPr lvl="1"/>
            <a:r>
              <a:rPr lang="en-US" dirty="0"/>
              <a:t>Low Latency</a:t>
            </a:r>
          </a:p>
          <a:p>
            <a:pPr lvl="1"/>
            <a:r>
              <a:rPr lang="en-US" dirty="0"/>
              <a:t>Scalable by adding more nodes</a:t>
            </a:r>
          </a:p>
          <a:p>
            <a:pPr lvl="1"/>
            <a:r>
              <a:rPr lang="en-US" dirty="0"/>
              <a:t>Integrates with most big data frameworks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242EDFF-D78A-8240-99B1-A52E5E21F1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3296" y="1776413"/>
            <a:ext cx="3775472" cy="3017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9881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186DD5E-783D-C141-9A39-ACA6B8978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Storage</a:t>
            </a:r>
          </a:p>
        </p:txBody>
      </p:sp>
    </p:spTree>
    <p:extLst>
      <p:ext uri="{BB962C8B-B14F-4D97-AF65-F5344CB8AC3E}">
        <p14:creationId xmlns:p14="http://schemas.microsoft.com/office/powerpoint/2010/main" val="25560417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A96AA-A769-594E-BCB1-7A59D311D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HDFS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6061362-6508-7B40-BD5C-B0CF8177E4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71329" y="978694"/>
            <a:ext cx="5928715" cy="3530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0682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76779E-9CC0-7348-8FEF-A11AD0137D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HBase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4057E4-0F18-9545-B755-2D3829C100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HBase is the Hadoop database, a </a:t>
            </a:r>
            <a:r>
              <a:rPr lang="en-IN" b="1" dirty="0"/>
              <a:t>distributed</a:t>
            </a:r>
            <a:r>
              <a:rPr lang="en-IN" dirty="0"/>
              <a:t>, </a:t>
            </a:r>
            <a:r>
              <a:rPr lang="en-IN" b="1" dirty="0"/>
              <a:t>scalable</a:t>
            </a:r>
            <a:r>
              <a:rPr lang="en-IN" dirty="0"/>
              <a:t>, </a:t>
            </a:r>
            <a:r>
              <a:rPr lang="en-IN" b="1" dirty="0"/>
              <a:t>big data </a:t>
            </a:r>
            <a:r>
              <a:rPr lang="en-IN" dirty="0"/>
              <a:t>store.</a:t>
            </a:r>
          </a:p>
          <a:p>
            <a:r>
              <a:rPr lang="en-US" dirty="0"/>
              <a:t>Key features:</a:t>
            </a:r>
          </a:p>
          <a:p>
            <a:pPr lvl="1"/>
            <a:r>
              <a:rPr lang="en-US" dirty="0"/>
              <a:t>Fast random, real-time R/W access</a:t>
            </a:r>
          </a:p>
          <a:p>
            <a:pPr lvl="1"/>
            <a:r>
              <a:rPr lang="en-US" dirty="0"/>
              <a:t>Versioned </a:t>
            </a:r>
          </a:p>
          <a:p>
            <a:pPr lvl="1"/>
            <a:r>
              <a:rPr lang="en-US" dirty="0"/>
              <a:t>Strictly consistent</a:t>
            </a:r>
          </a:p>
          <a:p>
            <a:pPr lvl="1"/>
            <a:r>
              <a:rPr lang="en-US" dirty="0" err="1"/>
              <a:t>NoSql</a:t>
            </a:r>
            <a:endParaRPr lang="en-US" dirty="0"/>
          </a:p>
          <a:p>
            <a:pPr lvl="1"/>
            <a:r>
              <a:rPr lang="en-US" dirty="0"/>
              <a:t>Highly Available</a:t>
            </a:r>
          </a:p>
          <a:p>
            <a:pPr lvl="1"/>
            <a:r>
              <a:rPr lang="en-US" dirty="0"/>
              <a:t>Based on </a:t>
            </a:r>
            <a:r>
              <a:rPr lang="en-US" dirty="0" err="1"/>
              <a:t>BigTable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5D8AA5-E497-6C43-97D7-C36EB77E4E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2204" y="1690989"/>
            <a:ext cx="4350722" cy="2678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537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86BAE-5B8B-4741-A62C-ECC231DF9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ElasticSearch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CD2EBB-FCCD-D847-A5BC-0E14E4C401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Elasticsearch is an open-source, RESTful, </a:t>
            </a:r>
            <a:r>
              <a:rPr lang="en-IN" b="1" dirty="0"/>
              <a:t>distributed search</a:t>
            </a:r>
            <a:r>
              <a:rPr lang="en-IN" dirty="0"/>
              <a:t> and analytics engine built on Apache Lucene. </a:t>
            </a:r>
          </a:p>
          <a:p>
            <a:r>
              <a:rPr lang="en-IN" dirty="0"/>
              <a:t>When coupled with </a:t>
            </a:r>
            <a:r>
              <a:rPr lang="en-IN" b="1" dirty="0"/>
              <a:t>Kibana</a:t>
            </a:r>
            <a:r>
              <a:rPr lang="en-IN" dirty="0"/>
              <a:t>, a visualization tool, Elasticsearch can be used to provide near-real time analytics using large volumes of log data. </a:t>
            </a:r>
          </a:p>
          <a:p>
            <a:r>
              <a:rPr lang="en-IN" dirty="0"/>
              <a:t>ES benefits:</a:t>
            </a:r>
          </a:p>
          <a:p>
            <a:pPr lvl="1"/>
            <a:r>
              <a:rPr lang="en-IN" dirty="0"/>
              <a:t>Fast</a:t>
            </a:r>
          </a:p>
          <a:p>
            <a:pPr lvl="1"/>
            <a:r>
              <a:rPr lang="en-IN" dirty="0"/>
              <a:t>Easy to Use</a:t>
            </a:r>
          </a:p>
          <a:p>
            <a:pPr lvl="1"/>
            <a:r>
              <a:rPr lang="en-IN" dirty="0"/>
              <a:t>Complementary tooling</a:t>
            </a:r>
          </a:p>
          <a:p>
            <a:pPr lvl="1"/>
            <a:r>
              <a:rPr lang="en-IN" dirty="0"/>
              <a:t>Near real-time index update</a:t>
            </a:r>
          </a:p>
          <a:p>
            <a:pPr lvl="1"/>
            <a:r>
              <a:rPr lang="en-IN" dirty="0"/>
              <a:t>Support for many languages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4DAED3-F51B-A44C-B8E7-3C6E6C1901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5225" y="2419350"/>
            <a:ext cx="4991100" cy="107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8025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2F91B-9909-714A-BB48-79E178687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Redis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0880F6-9188-3B48-8C71-C7F9BA5EAF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err="1"/>
              <a:t>Redis</a:t>
            </a:r>
            <a:r>
              <a:rPr lang="en-IN" dirty="0"/>
              <a:t> is an open source, </a:t>
            </a:r>
            <a:r>
              <a:rPr lang="en-IN" b="1" dirty="0"/>
              <a:t>in-memory</a:t>
            </a:r>
            <a:r>
              <a:rPr lang="en-IN" dirty="0"/>
              <a:t> </a:t>
            </a:r>
            <a:r>
              <a:rPr lang="en-IN" b="1" dirty="0"/>
              <a:t>data structure store</a:t>
            </a:r>
            <a:r>
              <a:rPr lang="en-IN" dirty="0"/>
              <a:t>, used as a database, </a:t>
            </a:r>
            <a:r>
              <a:rPr lang="en-IN" b="1" dirty="0"/>
              <a:t>cache</a:t>
            </a:r>
            <a:r>
              <a:rPr lang="en-IN" dirty="0"/>
              <a:t> and </a:t>
            </a:r>
            <a:r>
              <a:rPr lang="en-IN" b="1" dirty="0"/>
              <a:t>message broker (pub-sub).</a:t>
            </a:r>
          </a:p>
          <a:p>
            <a:r>
              <a:rPr lang="en-IN" dirty="0"/>
              <a:t>Support rich data types.</a:t>
            </a:r>
          </a:p>
          <a:p>
            <a:r>
              <a:rPr lang="en-IN" dirty="0"/>
              <a:t>Built-in replication</a:t>
            </a:r>
          </a:p>
          <a:p>
            <a:r>
              <a:rPr lang="en-IN" dirty="0"/>
              <a:t>LRU eviction</a:t>
            </a:r>
          </a:p>
          <a:p>
            <a:r>
              <a:rPr lang="en-IN" dirty="0"/>
              <a:t>Transactions</a:t>
            </a:r>
            <a:r>
              <a:rPr lang="en-US" dirty="0"/>
              <a:t> and </a:t>
            </a:r>
          </a:p>
          <a:p>
            <a:r>
              <a:rPr lang="en-US" dirty="0"/>
              <a:t>On-disk persistence. </a:t>
            </a:r>
          </a:p>
          <a:p>
            <a:endParaRPr lang="en-US" dirty="0"/>
          </a:p>
          <a:p>
            <a:endParaRPr lang="en-IN" dirty="0"/>
          </a:p>
          <a:p>
            <a:r>
              <a:rPr lang="en-IN" dirty="0"/>
              <a:t>Spark Jobs do not manage state across executions. So </a:t>
            </a:r>
            <a:r>
              <a:rPr lang="en-IN" dirty="0" err="1"/>
              <a:t>Redis</a:t>
            </a:r>
            <a:r>
              <a:rPr lang="en-IN" dirty="0"/>
              <a:t> can be used to manage state in such use cases.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5F3200-7193-834A-BDDE-9202215944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5613" y="1681519"/>
            <a:ext cx="3564778" cy="2007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8709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4B23ED-4BD7-1040-8506-1FA218CE2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JanusGraph</a:t>
            </a:r>
            <a:r>
              <a:rPr lang="en-US" dirty="0"/>
              <a:t>/Gremlin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7060B9-7AC6-2A4B-AFA2-A544AE53F9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2668" y="978175"/>
            <a:ext cx="3832194" cy="3530763"/>
          </a:xfrm>
        </p:spPr>
        <p:txBody>
          <a:bodyPr/>
          <a:lstStyle/>
          <a:p>
            <a:r>
              <a:rPr lang="en-IN" b="1" dirty="0" err="1"/>
              <a:t>JanusGraph</a:t>
            </a:r>
            <a:r>
              <a:rPr lang="en-IN" dirty="0"/>
              <a:t> is a scalable graph database optimized for storing and querying graphs containing hundreds of billions of vertices and edges distributed across a multi-machine cluster.</a:t>
            </a:r>
          </a:p>
          <a:p>
            <a:endParaRPr lang="en-IN" dirty="0"/>
          </a:p>
          <a:p>
            <a:r>
              <a:rPr lang="en-IN" b="1" dirty="0"/>
              <a:t>Gremlin</a:t>
            </a:r>
            <a:r>
              <a:rPr lang="en-IN" dirty="0"/>
              <a:t> is a graph traversal language.</a:t>
            </a:r>
          </a:p>
          <a:p>
            <a:endParaRPr lang="en-IN" dirty="0"/>
          </a:p>
          <a:p>
            <a:endParaRPr lang="en-IN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9FF974-1668-4440-AF10-4B81717516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8031" y="487017"/>
            <a:ext cx="4662769" cy="4133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71440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D524D2-0F99-9A48-BAFB-2AB7D382B9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RAF | Data Model Choices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5A59E2-F406-FB44-8B18-71BD295EB0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Choose the right tool for the job. </a:t>
            </a:r>
          </a:p>
          <a:p>
            <a:pPr marL="177800" indent="0">
              <a:buNone/>
            </a:pP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35DA9AE-D859-C244-8739-2C96B164AB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6092911"/>
              </p:ext>
            </p:extLst>
          </p:nvPr>
        </p:nvGraphicFramePr>
        <p:xfrm>
          <a:off x="858079" y="1826698"/>
          <a:ext cx="6337852" cy="2682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25502">
                  <a:extLst>
                    <a:ext uri="{9D8B030D-6E8A-4147-A177-3AD203B41FA5}">
                      <a16:colId xmlns:a16="http://schemas.microsoft.com/office/drawing/2014/main" val="3347182737"/>
                    </a:ext>
                  </a:extLst>
                </a:gridCol>
                <a:gridCol w="2312350">
                  <a:extLst>
                    <a:ext uri="{9D8B030D-6E8A-4147-A177-3AD203B41FA5}">
                      <a16:colId xmlns:a16="http://schemas.microsoft.com/office/drawing/2014/main" val="356221478"/>
                    </a:ext>
                  </a:extLst>
                </a:gridCol>
              </a:tblGrid>
              <a:tr h="328275">
                <a:tc>
                  <a:txBody>
                    <a:bodyPr/>
                    <a:lstStyle/>
                    <a:p>
                      <a:r>
                        <a:rPr lang="en-US" sz="1600" dirty="0"/>
                        <a:t>Data 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Storage/DB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7803573"/>
                  </a:ext>
                </a:extLst>
              </a:tr>
              <a:tr h="328275">
                <a:tc>
                  <a:txBody>
                    <a:bodyPr/>
                    <a:lstStyle/>
                    <a:p>
                      <a:r>
                        <a:rPr lang="en-US" sz="1600" dirty="0"/>
                        <a:t>Distributed File 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HDFS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0373606"/>
                  </a:ext>
                </a:extLst>
              </a:tr>
              <a:tr h="333292">
                <a:tc>
                  <a:txBody>
                    <a:bodyPr/>
                    <a:lstStyle/>
                    <a:p>
                      <a:r>
                        <a:rPr lang="en-US" sz="1600" dirty="0"/>
                        <a:t>Columnar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HDFS (Parquet/ORC)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6258206"/>
                  </a:ext>
                </a:extLst>
              </a:tr>
              <a:tr h="328275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Key-value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HBase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2606386"/>
                  </a:ext>
                </a:extLst>
              </a:tr>
              <a:tr h="328275">
                <a:tc>
                  <a:txBody>
                    <a:bodyPr/>
                    <a:lstStyle/>
                    <a:p>
                      <a:r>
                        <a:rPr lang="en-US" sz="1600" dirty="0"/>
                        <a:t>In-Memory Key-Value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Redis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9277210"/>
                  </a:ext>
                </a:extLst>
              </a:tr>
              <a:tr h="328275">
                <a:tc>
                  <a:txBody>
                    <a:bodyPr/>
                    <a:lstStyle/>
                    <a:p>
                      <a:r>
                        <a:rPr lang="en-US" sz="1600" dirty="0"/>
                        <a:t>Search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ElasticSearch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7781547"/>
                  </a:ext>
                </a:extLst>
              </a:tr>
              <a:tr h="328275">
                <a:tc>
                  <a:txBody>
                    <a:bodyPr/>
                    <a:lstStyle/>
                    <a:p>
                      <a:r>
                        <a:rPr lang="en-US" sz="1600" dirty="0"/>
                        <a:t>Graph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GanusGraph</a:t>
                      </a:r>
                      <a:endParaRPr 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2110694"/>
                  </a:ext>
                </a:extLst>
              </a:tr>
              <a:tr h="328275">
                <a:tc>
                  <a:txBody>
                    <a:bodyPr/>
                    <a:lstStyle/>
                    <a:p>
                      <a:r>
                        <a:rPr lang="en-US" sz="1600" dirty="0"/>
                        <a:t>Relational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Postgres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77831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545883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762DF-8920-D043-B125-785F075A7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Reflex (1)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6B3C56-3139-1546-89D1-42B193EE32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2667" y="705679"/>
            <a:ext cx="8525893" cy="3995530"/>
          </a:xfrm>
        </p:spPr>
        <p:txBody>
          <a:bodyPr/>
          <a:lstStyle/>
          <a:p>
            <a:r>
              <a:rPr lang="en-US" sz="1400" dirty="0"/>
              <a:t>Makes it easy to build end-to-end big data applications.</a:t>
            </a:r>
          </a:p>
          <a:p>
            <a:pPr marL="812800" lvl="1" indent="-342900">
              <a:buFont typeface="+mj-lt"/>
              <a:buAutoNum type="arabicPeriod"/>
            </a:pPr>
            <a:r>
              <a:rPr lang="en-US" sz="1400" b="1" dirty="0"/>
              <a:t>Multiple</a:t>
            </a:r>
            <a:r>
              <a:rPr lang="en-US" sz="1400" dirty="0"/>
              <a:t> data ingestion tool choices (per use case)</a:t>
            </a:r>
          </a:p>
          <a:p>
            <a:pPr marL="812800" lvl="1" indent="-342900">
              <a:buFont typeface="+mj-lt"/>
              <a:buAutoNum type="arabicPeriod"/>
            </a:pPr>
            <a:r>
              <a:rPr lang="en-US" sz="1400" b="1" dirty="0"/>
              <a:t>Simplifies data processing</a:t>
            </a:r>
            <a:r>
              <a:rPr lang="en-US" sz="1400" dirty="0"/>
              <a:t> </a:t>
            </a:r>
          </a:p>
          <a:p>
            <a:pPr marL="812800" lvl="1" indent="-342900">
              <a:buFont typeface="+mj-lt"/>
              <a:buAutoNum type="arabicPeriod"/>
            </a:pPr>
            <a:r>
              <a:rPr lang="en-US" sz="1400" b="1" dirty="0"/>
              <a:t>Analytics</a:t>
            </a:r>
            <a:endParaRPr lang="en-US" sz="1400" dirty="0"/>
          </a:p>
          <a:p>
            <a:pPr marL="1041400" lvl="2" indent="-342900"/>
            <a:r>
              <a:rPr lang="en-US" sz="1100" b="1" dirty="0"/>
              <a:t>Notebook support </a:t>
            </a:r>
            <a:endParaRPr lang="en-US" sz="1100" dirty="0"/>
          </a:p>
          <a:p>
            <a:pPr marL="1041400" lvl="2" indent="-342900"/>
            <a:r>
              <a:rPr lang="en-US" sz="1100" b="1" dirty="0"/>
              <a:t>Model Management Framework</a:t>
            </a:r>
          </a:p>
          <a:p>
            <a:pPr marL="1041400" lvl="2" indent="-342900"/>
            <a:r>
              <a:rPr lang="en-US" sz="1100" b="1" dirty="0"/>
              <a:t>Model Deployment</a:t>
            </a:r>
          </a:p>
          <a:p>
            <a:pPr marL="812800" lvl="1" indent="-342900">
              <a:buFont typeface="+mj-lt"/>
              <a:buAutoNum type="arabicPeriod"/>
            </a:pPr>
            <a:r>
              <a:rPr lang="en-US" sz="1400" b="1" dirty="0"/>
              <a:t>Extends data model</a:t>
            </a:r>
            <a:r>
              <a:rPr lang="en-US" sz="1400" dirty="0"/>
              <a:t> portfolio with:</a:t>
            </a:r>
          </a:p>
          <a:p>
            <a:pPr marL="1041400" lvl="2" indent="-342900"/>
            <a:r>
              <a:rPr lang="en-US" sz="1100" dirty="0"/>
              <a:t>For search use cases (ES)</a:t>
            </a:r>
          </a:p>
          <a:p>
            <a:pPr marL="1041400" lvl="2" indent="-342900"/>
            <a:r>
              <a:rPr lang="en-US" sz="1100" dirty="0"/>
              <a:t>For graph use cases (</a:t>
            </a:r>
            <a:r>
              <a:rPr lang="en-US" sz="1100" dirty="0" err="1"/>
              <a:t>JanusGraph</a:t>
            </a:r>
            <a:r>
              <a:rPr lang="en-US" sz="1100" dirty="0"/>
              <a:t>)</a:t>
            </a:r>
          </a:p>
          <a:p>
            <a:pPr marL="1041400" lvl="2" indent="-342900"/>
            <a:r>
              <a:rPr lang="en-US" sz="1100" dirty="0"/>
              <a:t>For in-memory key-value store (</a:t>
            </a:r>
            <a:r>
              <a:rPr lang="en-US" sz="1100" dirty="0" err="1"/>
              <a:t>Redis</a:t>
            </a:r>
            <a:r>
              <a:rPr lang="en-US" sz="11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85915439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186DD5E-783D-C141-9A39-ACA6B8978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Processing &amp; Workflow Management</a:t>
            </a:r>
          </a:p>
        </p:txBody>
      </p:sp>
    </p:spTree>
    <p:extLst>
      <p:ext uri="{BB962C8B-B14F-4D97-AF65-F5344CB8AC3E}">
        <p14:creationId xmlns:p14="http://schemas.microsoft.com/office/powerpoint/2010/main" val="342209794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31069-ABFB-2F4E-A3D8-9FE4426A68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CDAP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EBFBFB-9AA1-4140-A585-E4F3A3084B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CDAP is the unified integration platform for big data.</a:t>
            </a:r>
          </a:p>
          <a:p>
            <a:r>
              <a:rPr lang="en-US" dirty="0"/>
              <a:t>CDAP benefits:</a:t>
            </a:r>
          </a:p>
          <a:p>
            <a:pPr lvl="1"/>
            <a:r>
              <a:rPr lang="en-US" dirty="0"/>
              <a:t>High level and easy to Use</a:t>
            </a:r>
          </a:p>
          <a:p>
            <a:pPr lvl="1"/>
            <a:r>
              <a:rPr lang="en-US" dirty="0"/>
              <a:t>Faster time to market</a:t>
            </a:r>
          </a:p>
          <a:p>
            <a:pPr lvl="1"/>
            <a:r>
              <a:rPr lang="en-US" dirty="0"/>
              <a:t>Build once and run anywhere</a:t>
            </a:r>
          </a:p>
          <a:p>
            <a:pPr lvl="1"/>
            <a:r>
              <a:rPr lang="en-US" dirty="0"/>
              <a:t>Enterprise ready</a:t>
            </a:r>
          </a:p>
          <a:p>
            <a:pPr lvl="1"/>
            <a:r>
              <a:rPr lang="en-US" dirty="0"/>
              <a:t>Wrangling </a:t>
            </a:r>
          </a:p>
          <a:p>
            <a:pPr lvl="1"/>
            <a:r>
              <a:rPr lang="en-US" dirty="0"/>
              <a:t>Model training</a:t>
            </a:r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086DAD-0BE0-7F44-B43D-760616DFCD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5396" y="1638342"/>
            <a:ext cx="4888355" cy="2690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10226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887ED-9CFC-2045-AE6A-F1B4CE8A5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Guavus CDAP Accelerators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244A59-CA83-5743-9532-90CF6CC532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CDAP plugins for extending CDAP capabilities.</a:t>
            </a:r>
          </a:p>
          <a:p>
            <a:r>
              <a:rPr lang="en-US" dirty="0"/>
              <a:t>Some of the plugins are as below:</a:t>
            </a:r>
          </a:p>
          <a:p>
            <a:pPr lvl="1"/>
            <a:r>
              <a:rPr lang="en-US" dirty="0"/>
              <a:t>Elastic Source/Sink</a:t>
            </a:r>
          </a:p>
          <a:p>
            <a:pPr lvl="1"/>
            <a:r>
              <a:rPr lang="en-US" dirty="0"/>
              <a:t>Kafka Source/Sink</a:t>
            </a:r>
          </a:p>
          <a:p>
            <a:pPr lvl="1"/>
            <a:r>
              <a:rPr lang="en-US" dirty="0" err="1"/>
              <a:t>JanusGraph</a:t>
            </a:r>
            <a:r>
              <a:rPr lang="en-US" dirty="0"/>
              <a:t> Source/Sink</a:t>
            </a:r>
          </a:p>
          <a:p>
            <a:pPr lvl="1"/>
            <a:r>
              <a:rPr lang="en-US" dirty="0" err="1"/>
              <a:t>PublishService</a:t>
            </a:r>
            <a:endParaRPr lang="en-US" dirty="0"/>
          </a:p>
          <a:p>
            <a:pPr lvl="1"/>
            <a:r>
              <a:rPr lang="en-US" dirty="0"/>
              <a:t>Record Enrichment and Timeseries Enrichment</a:t>
            </a:r>
          </a:p>
          <a:p>
            <a:pPr lvl="1"/>
            <a:r>
              <a:rPr lang="en-US" dirty="0"/>
              <a:t>Timeseries Anomaly Detection</a:t>
            </a:r>
          </a:p>
          <a:p>
            <a:pPr lvl="1"/>
            <a:r>
              <a:rPr lang="en-US" dirty="0"/>
              <a:t>Rules Engine </a:t>
            </a:r>
          </a:p>
          <a:p>
            <a:pPr lvl="1"/>
            <a:r>
              <a:rPr lang="en-US" dirty="0" err="1"/>
              <a:t>MLPipeline</a:t>
            </a:r>
            <a:r>
              <a:rPr lang="en-US" dirty="0"/>
              <a:t> Predictor</a:t>
            </a:r>
          </a:p>
          <a:p>
            <a:pPr lvl="1"/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31374982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265DB-879A-FA4E-AF86-DDEF355A3C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Zeppelin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D6769D-92E3-E54A-A86C-2E14D7565E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Web-based notebook that enables interactive data analytics.</a:t>
            </a:r>
          </a:p>
          <a:p>
            <a:r>
              <a:rPr lang="en-US" dirty="0"/>
              <a:t>Model Training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F63DF5-D487-7A4C-B0A9-A589FEA1CD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8133" y="1927103"/>
            <a:ext cx="5895545" cy="2770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47597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9DAFD-3353-D840-A2A9-8D4E7290D9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Oozie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85C199-BBD6-5D4D-B8D8-7E799EF357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2667" y="978175"/>
            <a:ext cx="8513523" cy="3530763"/>
          </a:xfrm>
        </p:spPr>
        <p:txBody>
          <a:bodyPr/>
          <a:lstStyle/>
          <a:p>
            <a:r>
              <a:rPr lang="en-US" sz="1400" dirty="0"/>
              <a:t>Oozie is a workflow scheduler system to manage Hadoop jobs</a:t>
            </a:r>
          </a:p>
          <a:p>
            <a:r>
              <a:rPr lang="en-US" sz="1400" dirty="0"/>
              <a:t>Oozie workflow jobs are DAG of actions.</a:t>
            </a:r>
          </a:p>
          <a:p>
            <a:r>
              <a:rPr lang="en-US" sz="1400" dirty="0"/>
              <a:t>Can be scheduled to be triggered by time or data availability.</a:t>
            </a:r>
          </a:p>
          <a:p>
            <a:r>
              <a:rPr lang="en-US" sz="1400" dirty="0"/>
              <a:t>Supports out of box</a:t>
            </a:r>
          </a:p>
          <a:p>
            <a:pPr lvl="1"/>
            <a:r>
              <a:rPr lang="en-US" sz="1400" dirty="0"/>
              <a:t>MR</a:t>
            </a:r>
          </a:p>
          <a:p>
            <a:pPr lvl="1"/>
            <a:r>
              <a:rPr lang="en-US" sz="1400" dirty="0"/>
              <a:t>Pig/Hive</a:t>
            </a:r>
          </a:p>
          <a:p>
            <a:pPr lvl="1"/>
            <a:r>
              <a:rPr lang="en-US" sz="1400" dirty="0"/>
              <a:t>Scoop</a:t>
            </a:r>
          </a:p>
          <a:p>
            <a:pPr lvl="1"/>
            <a:r>
              <a:rPr lang="en-US" sz="1400" dirty="0" err="1"/>
              <a:t>Distcp</a:t>
            </a:r>
            <a:endParaRPr lang="en-US" sz="1400" dirty="0"/>
          </a:p>
          <a:p>
            <a:pPr lvl="1"/>
            <a:r>
              <a:rPr lang="en-US" sz="1400" dirty="0"/>
              <a:t>Shell Script </a:t>
            </a:r>
            <a:r>
              <a:rPr lang="en-US" sz="1400" dirty="0" err="1"/>
              <a:t>etc</a:t>
            </a:r>
            <a:r>
              <a:rPr lang="en-US" sz="1400" dirty="0"/>
              <a:t>…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69751A-5B30-1E43-9DF1-37227DFCD0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8528" y="2525525"/>
            <a:ext cx="5752272" cy="2100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90620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7221B18-AA10-A94D-A7C2-188D028F3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Provisioning in RAF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22E70667-EE53-D544-8202-91B5038A078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78080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3AAA1C-E925-5B41-8639-A4577890B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Ansible | Application Deployment and Config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BCF230-11FD-3D43-B5FF-39DD6AE9BC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/>
              <a:t>Automates software </a:t>
            </a:r>
            <a:r>
              <a:rPr lang="en-IN" b="1" dirty="0"/>
              <a:t>provisioning</a:t>
            </a:r>
            <a:r>
              <a:rPr lang="en-IN" dirty="0"/>
              <a:t>, </a:t>
            </a:r>
            <a:r>
              <a:rPr lang="en-IN" b="1" dirty="0"/>
              <a:t>configuration management</a:t>
            </a:r>
            <a:r>
              <a:rPr lang="en-IN" dirty="0"/>
              <a:t>, and </a:t>
            </a:r>
            <a:r>
              <a:rPr lang="en-IN" b="1" dirty="0"/>
              <a:t>application deployment</a:t>
            </a:r>
            <a:r>
              <a:rPr lang="en-IN" dirty="0"/>
              <a:t>. </a:t>
            </a:r>
          </a:p>
          <a:p>
            <a:r>
              <a:rPr lang="en-IN" b="1" dirty="0"/>
              <a:t>No Agents;</a:t>
            </a:r>
            <a:r>
              <a:rPr lang="en-IN" dirty="0"/>
              <a:t> connects via </a:t>
            </a:r>
            <a:r>
              <a:rPr lang="en-IN" b="1" dirty="0"/>
              <a:t>SSH</a:t>
            </a:r>
            <a:endParaRPr lang="en-IN" dirty="0"/>
          </a:p>
          <a:p>
            <a:r>
              <a:rPr lang="en-IN" dirty="0"/>
              <a:t>Plugins support</a:t>
            </a:r>
          </a:p>
          <a:p>
            <a:r>
              <a:rPr lang="en-US" dirty="0"/>
              <a:t>Dry run</a:t>
            </a:r>
          </a:p>
          <a:p>
            <a:r>
              <a:rPr lang="en-US" dirty="0"/>
              <a:t>…</a:t>
            </a:r>
          </a:p>
        </p:txBody>
      </p:sp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6E7A9937-8D7A-C941-B882-FF298D2395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9481" y="2340769"/>
            <a:ext cx="4024608" cy="2393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99032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F66CF6-04A4-F442-8B98-2F9657F3D5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Ambari (Provisioning and Management of HWX stack)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765B84-7699-6545-A2A1-5DAFA5F531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Simplifies </a:t>
            </a:r>
            <a:r>
              <a:rPr lang="en-IN" b="1" dirty="0"/>
              <a:t>provisioning</a:t>
            </a:r>
            <a:r>
              <a:rPr lang="en-IN" dirty="0"/>
              <a:t>, </a:t>
            </a:r>
            <a:r>
              <a:rPr lang="en-IN" b="1" dirty="0"/>
              <a:t>managing</a:t>
            </a:r>
            <a:r>
              <a:rPr lang="en-IN" dirty="0"/>
              <a:t>, and </a:t>
            </a:r>
            <a:r>
              <a:rPr lang="en-IN" b="1" dirty="0"/>
              <a:t>monitoring</a:t>
            </a:r>
            <a:r>
              <a:rPr lang="en-IN" dirty="0"/>
              <a:t> Apache </a:t>
            </a:r>
            <a:r>
              <a:rPr lang="en-IN" b="1" dirty="0"/>
              <a:t>Hadoop clusters</a:t>
            </a:r>
            <a:r>
              <a:rPr lang="en-IN" dirty="0"/>
              <a:t>. </a:t>
            </a:r>
          </a:p>
          <a:p>
            <a:r>
              <a:rPr lang="en-IN" dirty="0"/>
              <a:t>Ambari provides an </a:t>
            </a:r>
            <a:r>
              <a:rPr lang="en-IN" b="1" dirty="0"/>
              <a:t>intuitive</a:t>
            </a:r>
            <a:r>
              <a:rPr lang="en-IN" dirty="0"/>
              <a:t>, </a:t>
            </a:r>
            <a:r>
              <a:rPr lang="en-IN" b="1" dirty="0"/>
              <a:t>easy-to-use</a:t>
            </a:r>
            <a:r>
              <a:rPr lang="en-IN" dirty="0"/>
              <a:t> Hadoop management </a:t>
            </a:r>
            <a:r>
              <a:rPr lang="en-IN" b="1" dirty="0"/>
              <a:t>web UI </a:t>
            </a:r>
            <a:r>
              <a:rPr lang="en-IN" dirty="0"/>
              <a:t>backed by its </a:t>
            </a:r>
            <a:r>
              <a:rPr lang="en-IN" b="1" dirty="0"/>
              <a:t>RESTful APIs</a:t>
            </a:r>
            <a:r>
              <a:rPr lang="en-IN" dirty="0"/>
              <a:t>.</a:t>
            </a:r>
          </a:p>
          <a:p>
            <a:r>
              <a:rPr lang="en-US" dirty="0"/>
              <a:t>Integrates most Hadoop ecosystem </a:t>
            </a:r>
          </a:p>
          <a:p>
            <a:r>
              <a:rPr lang="en-US" dirty="0"/>
              <a:t>Highly extensible and customizable</a:t>
            </a:r>
          </a:p>
          <a:p>
            <a:r>
              <a:rPr lang="en-US" dirty="0"/>
              <a:t>Centralized Security</a:t>
            </a:r>
          </a:p>
          <a:p>
            <a:r>
              <a:rPr lang="en-US" dirty="0"/>
              <a:t>Visibility into cluster health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2CE17D-C377-5E44-9290-C36822B82C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5614" y="1875234"/>
            <a:ext cx="3777363" cy="254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88289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186DD5E-783D-C141-9A39-ACA6B8978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Operations, Administration and Management</a:t>
            </a:r>
          </a:p>
        </p:txBody>
      </p:sp>
    </p:spTree>
    <p:extLst>
      <p:ext uri="{BB962C8B-B14F-4D97-AF65-F5344CB8AC3E}">
        <p14:creationId xmlns:p14="http://schemas.microsoft.com/office/powerpoint/2010/main" val="80952751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raphical User Interfac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60831">
              <a:defRPr sz="7679"/>
            </a:lvl1pPr>
          </a:lstStyle>
          <a:p>
            <a:r>
              <a:rPr lang="en-US" sz="2400" b="1" dirty="0"/>
              <a:t> Reflex OAM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BC668E-1AD5-4546-8E1E-9F8A9150FF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>
              <a:buClr>
                <a:srgbClr val="59A7E9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454545"/>
                </a:solidFill>
              </a:rPr>
              <a:t>Installation - Ambari or Ansible</a:t>
            </a:r>
          </a:p>
          <a:p>
            <a:pPr marL="285750">
              <a:buClr>
                <a:srgbClr val="59A7E9"/>
              </a:buClr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454545"/>
              </a:solidFill>
            </a:endParaRPr>
          </a:p>
          <a:p>
            <a:pPr marL="285750">
              <a:buClr>
                <a:srgbClr val="59A7E9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454545"/>
                </a:solidFill>
              </a:rPr>
              <a:t>Log Management - </a:t>
            </a:r>
            <a:r>
              <a:rPr lang="en-US" sz="1400" dirty="0" err="1">
                <a:solidFill>
                  <a:srgbClr val="454545"/>
                </a:solidFill>
              </a:rPr>
              <a:t>Fluentd</a:t>
            </a:r>
            <a:r>
              <a:rPr lang="en-US" sz="1400" dirty="0">
                <a:solidFill>
                  <a:srgbClr val="454545"/>
                </a:solidFill>
              </a:rPr>
              <a:t> + ES + Kibana</a:t>
            </a:r>
          </a:p>
          <a:p>
            <a:pPr marL="285750">
              <a:buClr>
                <a:srgbClr val="59A7E9"/>
              </a:buClr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454545"/>
              </a:solidFill>
            </a:endParaRPr>
          </a:p>
          <a:p>
            <a:pPr marL="285750">
              <a:buClr>
                <a:srgbClr val="59A7E9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454545"/>
                </a:solidFill>
              </a:rPr>
              <a:t>Management and Basic Operations Monitoring - Ambari, Kubernetes Dashboard/CLI</a:t>
            </a:r>
          </a:p>
          <a:p>
            <a:pPr marL="285750">
              <a:buClr>
                <a:srgbClr val="59A7E9"/>
              </a:buClr>
              <a:buFont typeface="Arial" panose="020B0604020202020204" pitchFamily="34" charset="0"/>
              <a:buChar char="•"/>
            </a:pPr>
            <a:endParaRPr lang="en-US" sz="1400" dirty="0">
              <a:solidFill>
                <a:srgbClr val="454545"/>
              </a:solidFill>
            </a:endParaRPr>
          </a:p>
          <a:p>
            <a:pPr marL="285750">
              <a:buClr>
                <a:srgbClr val="59A7E9"/>
              </a:buClr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454545"/>
                </a:solidFill>
              </a:rPr>
              <a:t>Detailed Monitoring (Debugging Metrics) - Grafana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73968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4B2D1-395C-2E40-B413-30EC7DB67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Reflex (2)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680AAB-6EEA-1A47-BCFD-02C61F29E5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69900" lvl="1" indent="0">
              <a:buNone/>
            </a:pPr>
            <a:r>
              <a:rPr lang="en-US" sz="1400" b="1" dirty="0"/>
              <a:t>7. 	Data Bus </a:t>
            </a:r>
            <a:r>
              <a:rPr lang="en-US" sz="1400" dirty="0"/>
              <a:t>(Kafka) based processing</a:t>
            </a:r>
          </a:p>
          <a:p>
            <a:pPr marL="469900" lvl="1" indent="0">
              <a:buNone/>
            </a:pPr>
            <a:r>
              <a:rPr lang="en-US" sz="1400" b="1" dirty="0"/>
              <a:t>8. 	UI</a:t>
            </a:r>
          </a:p>
          <a:p>
            <a:pPr marL="869950" lvl="2" indent="-171450"/>
            <a:r>
              <a:rPr lang="en-US" sz="1100" b="1" dirty="0"/>
              <a:t>UI Toolkit</a:t>
            </a:r>
            <a:r>
              <a:rPr lang="en-US" sz="1100" dirty="0"/>
              <a:t>(HTML5/Angular)</a:t>
            </a:r>
          </a:p>
          <a:p>
            <a:pPr marL="869950" lvl="2" indent="-171450"/>
            <a:r>
              <a:rPr lang="en-US" sz="1100" b="1" dirty="0" err="1"/>
              <a:t>SuperSet</a:t>
            </a:r>
            <a:r>
              <a:rPr lang="en-US" sz="1100" b="1" dirty="0"/>
              <a:t>+/Kibana</a:t>
            </a:r>
            <a:r>
              <a:rPr lang="en-US" sz="1100" dirty="0"/>
              <a:t> for presentation layer</a:t>
            </a:r>
          </a:p>
          <a:p>
            <a:pPr marL="469900" lvl="1" indent="0">
              <a:buNone/>
            </a:pPr>
            <a:r>
              <a:rPr lang="en-US" sz="1400" dirty="0"/>
              <a:t>9. 	</a:t>
            </a:r>
            <a:r>
              <a:rPr lang="en-US" sz="1400" b="1" dirty="0"/>
              <a:t>Due diligence</a:t>
            </a:r>
            <a:r>
              <a:rPr lang="en-US" sz="1400" dirty="0"/>
              <a:t> before tool/framework integration</a:t>
            </a:r>
          </a:p>
          <a:p>
            <a:pPr marL="469900" lvl="1" indent="0">
              <a:buNone/>
            </a:pPr>
            <a:r>
              <a:rPr lang="en-US" sz="1400" dirty="0"/>
              <a:t>10. 	Allows you </a:t>
            </a:r>
            <a:r>
              <a:rPr lang="en-US" sz="1400" b="1" dirty="0"/>
              <a:t>flexibility to integrate</a:t>
            </a:r>
            <a:r>
              <a:rPr lang="en-US" sz="1400" dirty="0"/>
              <a:t> specific tools with </a:t>
            </a:r>
            <a:r>
              <a:rPr lang="en-US" sz="1400" b="1" dirty="0"/>
              <a:t>Kubernetes/Docker</a:t>
            </a:r>
            <a:r>
              <a:rPr lang="en-US" sz="1400" dirty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531693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A9088-41DD-C144-AFFD-AD88A8BAC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RoadMap Items?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BDCB1-21B3-1046-A04F-1F635C7AAE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55747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762DF-8920-D043-B125-785F075A7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(1)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6B3C56-3139-1546-89D1-42B193EE32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2667" y="705679"/>
            <a:ext cx="8525893" cy="3995530"/>
          </a:xfrm>
        </p:spPr>
        <p:txBody>
          <a:bodyPr/>
          <a:lstStyle/>
          <a:p>
            <a:r>
              <a:rPr lang="en-US" sz="1400" dirty="0"/>
              <a:t>Makes it easy to build end-to-end big data applications.</a:t>
            </a:r>
          </a:p>
          <a:p>
            <a:pPr marL="812800" lvl="1" indent="-342900">
              <a:buFont typeface="+mj-lt"/>
              <a:buAutoNum type="arabicPeriod"/>
            </a:pPr>
            <a:r>
              <a:rPr lang="en-US" sz="1400" b="1" dirty="0"/>
              <a:t>Multiple</a:t>
            </a:r>
            <a:r>
              <a:rPr lang="en-US" sz="1400" dirty="0"/>
              <a:t> data ingestion tool choices (per use case)</a:t>
            </a:r>
          </a:p>
          <a:p>
            <a:pPr marL="812800" lvl="1" indent="-342900">
              <a:buFont typeface="+mj-lt"/>
              <a:buAutoNum type="arabicPeriod"/>
            </a:pPr>
            <a:r>
              <a:rPr lang="en-US" sz="1400" b="1" dirty="0"/>
              <a:t>Simplifies data processing</a:t>
            </a:r>
            <a:r>
              <a:rPr lang="en-US" sz="1400" dirty="0"/>
              <a:t> </a:t>
            </a:r>
          </a:p>
          <a:p>
            <a:pPr marL="812800" lvl="1" indent="-342900">
              <a:buFont typeface="+mj-lt"/>
              <a:buAutoNum type="arabicPeriod"/>
            </a:pPr>
            <a:r>
              <a:rPr lang="en-US" sz="1400" b="1" dirty="0"/>
              <a:t>Analytics</a:t>
            </a:r>
            <a:endParaRPr lang="en-US" sz="1400" dirty="0"/>
          </a:p>
          <a:p>
            <a:pPr marL="1041400" lvl="2" indent="-342900"/>
            <a:r>
              <a:rPr lang="en-US" sz="1100" b="1" dirty="0"/>
              <a:t>Notebook support </a:t>
            </a:r>
            <a:endParaRPr lang="en-US" sz="1100" dirty="0"/>
          </a:p>
          <a:p>
            <a:pPr marL="1041400" lvl="2" indent="-342900"/>
            <a:r>
              <a:rPr lang="en-US" sz="1100" b="1" dirty="0"/>
              <a:t>Model Management Framework</a:t>
            </a:r>
          </a:p>
          <a:p>
            <a:pPr marL="1041400" lvl="2" indent="-342900"/>
            <a:r>
              <a:rPr lang="en-US" sz="1100" b="1" dirty="0"/>
              <a:t>Model Deployment</a:t>
            </a:r>
          </a:p>
          <a:p>
            <a:pPr marL="812800" lvl="1" indent="-342900">
              <a:buFont typeface="+mj-lt"/>
              <a:buAutoNum type="arabicPeriod"/>
            </a:pPr>
            <a:r>
              <a:rPr lang="en-US" sz="1400" b="1" dirty="0"/>
              <a:t>Extends data model</a:t>
            </a:r>
            <a:r>
              <a:rPr lang="en-US" sz="1400" dirty="0"/>
              <a:t> portfolio with:</a:t>
            </a:r>
          </a:p>
          <a:p>
            <a:pPr marL="1041400" lvl="2" indent="-342900"/>
            <a:r>
              <a:rPr lang="en-US" sz="1100" dirty="0"/>
              <a:t>For search use cases (ES)</a:t>
            </a:r>
          </a:p>
          <a:p>
            <a:pPr marL="1041400" lvl="2" indent="-342900"/>
            <a:r>
              <a:rPr lang="en-US" sz="1100" dirty="0"/>
              <a:t>For graph use cases (</a:t>
            </a:r>
            <a:r>
              <a:rPr lang="en-US" sz="1100" dirty="0" err="1"/>
              <a:t>JanusGraph</a:t>
            </a:r>
            <a:r>
              <a:rPr lang="en-US" sz="1100" dirty="0"/>
              <a:t>)</a:t>
            </a:r>
          </a:p>
          <a:p>
            <a:pPr marL="1041400" lvl="2" indent="-342900"/>
            <a:r>
              <a:rPr lang="en-US" sz="1100" dirty="0"/>
              <a:t>For in-memory key-value store (</a:t>
            </a:r>
            <a:r>
              <a:rPr lang="en-US" sz="1100" dirty="0" err="1"/>
              <a:t>Redis</a:t>
            </a:r>
            <a:r>
              <a:rPr lang="en-US" sz="11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71992870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4B2D1-395C-2E40-B413-30EC7DB67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Summary(2)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680AAB-6EEA-1A47-BCFD-02C61F29E5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69900" lvl="1" indent="0">
              <a:buNone/>
            </a:pPr>
            <a:r>
              <a:rPr lang="en-US" sz="1400" b="1" dirty="0"/>
              <a:t>7. 	Data Bus </a:t>
            </a:r>
            <a:r>
              <a:rPr lang="en-US" sz="1400" dirty="0"/>
              <a:t>(Kafka) based processing</a:t>
            </a:r>
          </a:p>
          <a:p>
            <a:pPr marL="469900" lvl="1" indent="0">
              <a:buNone/>
            </a:pPr>
            <a:r>
              <a:rPr lang="en-US" sz="1400" b="1" dirty="0"/>
              <a:t>8. 	UI</a:t>
            </a:r>
          </a:p>
          <a:p>
            <a:pPr marL="869950" lvl="2" indent="-171450"/>
            <a:r>
              <a:rPr lang="en-US" sz="1100" b="1" dirty="0"/>
              <a:t>UI Toolkit</a:t>
            </a:r>
            <a:r>
              <a:rPr lang="en-US" sz="1100" dirty="0"/>
              <a:t>(HTML5/Angular)</a:t>
            </a:r>
          </a:p>
          <a:p>
            <a:pPr marL="869950" lvl="2" indent="-171450"/>
            <a:r>
              <a:rPr lang="en-US" sz="1100" b="1" dirty="0" err="1"/>
              <a:t>SuperSet</a:t>
            </a:r>
            <a:r>
              <a:rPr lang="en-US" sz="1100" b="1" dirty="0"/>
              <a:t>+/Kibana</a:t>
            </a:r>
            <a:r>
              <a:rPr lang="en-US" sz="1100" dirty="0"/>
              <a:t> for presentation layer</a:t>
            </a:r>
          </a:p>
          <a:p>
            <a:pPr marL="469900" lvl="1" indent="0">
              <a:buNone/>
            </a:pPr>
            <a:r>
              <a:rPr lang="en-US" sz="1400" dirty="0"/>
              <a:t>9. 	</a:t>
            </a:r>
            <a:r>
              <a:rPr lang="en-US" sz="1400" b="1" dirty="0"/>
              <a:t>Due diligence</a:t>
            </a:r>
            <a:r>
              <a:rPr lang="en-US" sz="1400" dirty="0"/>
              <a:t> before tool/framework integration</a:t>
            </a:r>
          </a:p>
          <a:p>
            <a:pPr marL="469900" lvl="1" indent="0">
              <a:buNone/>
            </a:pPr>
            <a:r>
              <a:rPr lang="en-US" sz="1400" dirty="0"/>
              <a:t>10. 	Allows you </a:t>
            </a:r>
            <a:r>
              <a:rPr lang="en-US" sz="1400" b="1" dirty="0"/>
              <a:t>flexibility to integrate</a:t>
            </a:r>
            <a:r>
              <a:rPr lang="en-US" sz="1400" dirty="0"/>
              <a:t> specific tools with </a:t>
            </a:r>
            <a:r>
              <a:rPr lang="en-US" sz="1400" b="1" dirty="0"/>
              <a:t>Kubernetes/Docker</a:t>
            </a:r>
            <a:r>
              <a:rPr lang="en-US" sz="1400" dirty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547218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3639B-65AC-C84A-A72A-24AD31A30F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9B2FA3-58A7-CC4C-9DC5-472565CEBC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5743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Reflex - A Perspective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sz="2400" b="1" noProof="0" dirty="0"/>
              <a:t>Reflex Architecture</a:t>
            </a:r>
            <a:endParaRPr lang="en-US" sz="2800" b="1" noProof="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9C01610-3CAF-C54B-B9A4-153DE5739F7E}"/>
              </a:ext>
            </a:extLst>
          </p:cNvPr>
          <p:cNvGrpSpPr/>
          <p:nvPr/>
        </p:nvGrpSpPr>
        <p:grpSpPr>
          <a:xfrm>
            <a:off x="747430" y="540359"/>
            <a:ext cx="7293911" cy="4288021"/>
            <a:chOff x="747430" y="540359"/>
            <a:chExt cx="7443160" cy="4872868"/>
          </a:xfrm>
        </p:grpSpPr>
        <p:sp>
          <p:nvSpPr>
            <p:cNvPr id="122" name="Data Processing Frameworks"/>
            <p:cNvSpPr/>
            <p:nvPr/>
          </p:nvSpPr>
          <p:spPr>
            <a:xfrm>
              <a:off x="2756964" y="2886902"/>
              <a:ext cx="1236632" cy="1003029"/>
            </a:xfrm>
            <a:prstGeom prst="roundRect">
              <a:avLst>
                <a:gd name="adj" fmla="val 19326"/>
              </a:avLst>
            </a:prstGeom>
            <a:solidFill>
              <a:schemeClr val="accent2">
                <a:lumMod val="60000"/>
                <a:lumOff val="40000"/>
              </a:schemeClr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26789" tIns="26789" rIns="26789" bIns="26789" anchor="b"/>
            <a:lstStyle>
              <a:lvl1pPr>
                <a:defRPr sz="1200" b="0"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 algn="ctr"/>
              <a:r>
                <a:rPr sz="800" dirty="0">
                  <a:latin typeface="Helvetica"/>
                  <a:cs typeface="Helvetica"/>
                </a:rPr>
                <a:t>Data Processing Frameworks</a:t>
              </a:r>
            </a:p>
          </p:txBody>
        </p:sp>
        <p:sp>
          <p:nvSpPr>
            <p:cNvPr id="124" name="Ingestion Frameworks"/>
            <p:cNvSpPr/>
            <p:nvPr/>
          </p:nvSpPr>
          <p:spPr>
            <a:xfrm>
              <a:off x="1791223" y="2899347"/>
              <a:ext cx="813164" cy="1003029"/>
            </a:xfrm>
            <a:prstGeom prst="roundRect">
              <a:avLst>
                <a:gd name="adj" fmla="val 32290"/>
              </a:avLst>
            </a:prstGeom>
            <a:solidFill>
              <a:schemeClr val="accent2">
                <a:lumMod val="60000"/>
                <a:lumOff val="40000"/>
              </a:schemeClr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26789" tIns="26789" rIns="26789" bIns="26789" anchor="b"/>
            <a:lstStyle>
              <a:lvl1pPr>
                <a:defRPr sz="1200" b="0"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 algn="ctr"/>
              <a:r>
                <a:rPr sz="800">
                  <a:latin typeface="Helvetica"/>
                  <a:cs typeface="Helvetica"/>
                </a:rPr>
                <a:t>Ingestion Frameworks</a:t>
              </a:r>
            </a:p>
          </p:txBody>
        </p:sp>
        <p:sp>
          <p:nvSpPr>
            <p:cNvPr id="125" name="Ingestion Service"/>
            <p:cNvSpPr/>
            <p:nvPr/>
          </p:nvSpPr>
          <p:spPr>
            <a:xfrm>
              <a:off x="1900910" y="2962958"/>
              <a:ext cx="565210" cy="270114"/>
            </a:xfrm>
            <a:prstGeom prst="rect">
              <a:avLst/>
            </a:prstGeom>
            <a:solidFill>
              <a:srgbClr val="FFFFFF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26789" tIns="26789" rIns="26789" bIns="26789" anchor="ctr"/>
            <a:lstStyle>
              <a:lvl1pPr>
                <a:defRPr sz="1200" b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 algn="ctr"/>
              <a:r>
                <a:rPr sz="800">
                  <a:latin typeface="Helvetica"/>
                  <a:cs typeface="Helvetica"/>
                </a:rPr>
                <a:t>Ingestion Service</a:t>
              </a:r>
            </a:p>
          </p:txBody>
        </p:sp>
        <p:sp>
          <p:nvSpPr>
            <p:cNvPr id="126" name="CDAP+"/>
            <p:cNvSpPr/>
            <p:nvPr/>
          </p:nvSpPr>
          <p:spPr>
            <a:xfrm>
              <a:off x="3480944" y="3241767"/>
              <a:ext cx="449613" cy="270115"/>
            </a:xfrm>
            <a:prstGeom prst="rect">
              <a:avLst/>
            </a:prstGeom>
            <a:solidFill>
              <a:srgbClr val="FFFFFF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26789" tIns="26789" rIns="26789" bIns="26789" anchor="ctr"/>
            <a:lstStyle>
              <a:lvl1pPr>
                <a:defRPr sz="1200" b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 algn="ctr"/>
              <a:r>
                <a:rPr sz="800">
                  <a:latin typeface="Helvetica"/>
                  <a:cs typeface="Helvetica"/>
                </a:rPr>
                <a:t>CDAP+</a:t>
              </a:r>
            </a:p>
          </p:txBody>
        </p:sp>
        <p:sp>
          <p:nvSpPr>
            <p:cNvPr id="127" name="Interactive Execution"/>
            <p:cNvSpPr/>
            <p:nvPr/>
          </p:nvSpPr>
          <p:spPr>
            <a:xfrm>
              <a:off x="2827281" y="3244144"/>
              <a:ext cx="624960" cy="270115"/>
            </a:xfrm>
            <a:prstGeom prst="rect">
              <a:avLst/>
            </a:prstGeom>
            <a:solidFill>
              <a:srgbClr val="FFFFFF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26789" tIns="26789" rIns="26789" bIns="26789" anchor="ctr"/>
            <a:lstStyle>
              <a:lvl1pPr>
                <a:defRPr sz="1200" b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 algn="ctr"/>
              <a:r>
                <a:rPr sz="800" dirty="0">
                  <a:latin typeface="Helvetica"/>
                  <a:cs typeface="Helvetica"/>
                </a:rPr>
                <a:t>Interactive Execution</a:t>
              </a:r>
            </a:p>
          </p:txBody>
        </p:sp>
        <p:sp>
          <p:nvSpPr>
            <p:cNvPr id="128" name="Analytics Engine"/>
            <p:cNvSpPr/>
            <p:nvPr/>
          </p:nvSpPr>
          <p:spPr>
            <a:xfrm>
              <a:off x="4156399" y="2875303"/>
              <a:ext cx="2116455" cy="1003029"/>
            </a:xfrm>
            <a:prstGeom prst="roundRect">
              <a:avLst>
                <a:gd name="adj" fmla="val 19326"/>
              </a:avLst>
            </a:prstGeom>
            <a:solidFill>
              <a:schemeClr val="accent2">
                <a:lumMod val="60000"/>
                <a:lumOff val="40000"/>
              </a:schemeClr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26789" tIns="26789" rIns="26789" bIns="26789" anchor="b"/>
            <a:lstStyle>
              <a:lvl1pPr>
                <a:defRPr sz="1200" b="0"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 algn="ctr"/>
              <a:r>
                <a:rPr sz="800" dirty="0">
                  <a:latin typeface="Helvetica"/>
                  <a:cs typeface="Helvetica"/>
                </a:rPr>
                <a:t>Analytics Engine</a:t>
              </a:r>
              <a:r>
                <a:rPr lang="en-US" sz="800" dirty="0">
                  <a:latin typeface="Helvetica"/>
                  <a:cs typeface="Helvetica"/>
                </a:rPr>
                <a:t> **</a:t>
              </a:r>
              <a:endParaRPr sz="800" dirty="0">
                <a:latin typeface="Helvetica"/>
                <a:cs typeface="Helvetica"/>
              </a:endParaRPr>
            </a:p>
          </p:txBody>
        </p:sp>
        <p:sp>
          <p:nvSpPr>
            <p:cNvPr id="129" name="Feature Engineering"/>
            <p:cNvSpPr/>
            <p:nvPr/>
          </p:nvSpPr>
          <p:spPr>
            <a:xfrm>
              <a:off x="4250320" y="3001165"/>
              <a:ext cx="636566" cy="270114"/>
            </a:xfrm>
            <a:prstGeom prst="rect">
              <a:avLst/>
            </a:prstGeom>
            <a:solidFill>
              <a:srgbClr val="FFFFFF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26789" tIns="26789" rIns="26789" bIns="26789" anchor="ctr"/>
            <a:lstStyle>
              <a:lvl1pPr>
                <a:defRPr sz="1200" b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 algn="ctr"/>
              <a:r>
                <a:rPr sz="800" dirty="0">
                  <a:latin typeface="Helvetica"/>
                  <a:cs typeface="Helvetica"/>
                </a:rPr>
                <a:t>Feature Engineering</a:t>
              </a:r>
            </a:p>
          </p:txBody>
        </p:sp>
        <p:sp>
          <p:nvSpPr>
            <p:cNvPr id="130" name="Model Management"/>
            <p:cNvSpPr/>
            <p:nvPr/>
          </p:nvSpPr>
          <p:spPr>
            <a:xfrm>
              <a:off x="4916856" y="3010959"/>
              <a:ext cx="694590" cy="270114"/>
            </a:xfrm>
            <a:prstGeom prst="rect">
              <a:avLst/>
            </a:prstGeom>
            <a:solidFill>
              <a:srgbClr val="FFFFFF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26789" tIns="26789" rIns="26789" bIns="26789" anchor="ctr"/>
            <a:lstStyle>
              <a:lvl1pPr>
                <a:defRPr sz="1200" b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 algn="ctr"/>
              <a:r>
                <a:rPr sz="800" dirty="0">
                  <a:latin typeface="Helvetica"/>
                  <a:cs typeface="Helvetica"/>
                </a:rPr>
                <a:t>Model Management</a:t>
              </a:r>
            </a:p>
          </p:txBody>
        </p:sp>
        <p:sp>
          <p:nvSpPr>
            <p:cNvPr id="131" name="Model Selection"/>
            <p:cNvSpPr/>
            <p:nvPr/>
          </p:nvSpPr>
          <p:spPr>
            <a:xfrm>
              <a:off x="5636977" y="3005390"/>
              <a:ext cx="575513" cy="270114"/>
            </a:xfrm>
            <a:prstGeom prst="rect">
              <a:avLst/>
            </a:prstGeom>
            <a:solidFill>
              <a:srgbClr val="FFFFFF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26789" tIns="26789" rIns="26789" bIns="26789" anchor="ctr"/>
            <a:lstStyle>
              <a:lvl1pPr>
                <a:defRPr sz="1200" b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 algn="ctr"/>
              <a:r>
                <a:rPr sz="800" dirty="0">
                  <a:latin typeface="Helvetica"/>
                  <a:cs typeface="Helvetica"/>
                </a:rPr>
                <a:t>Model Selection</a:t>
              </a:r>
            </a:p>
          </p:txBody>
        </p:sp>
        <p:sp>
          <p:nvSpPr>
            <p:cNvPr id="132" name="Model Deployment"/>
            <p:cNvSpPr/>
            <p:nvPr/>
          </p:nvSpPr>
          <p:spPr>
            <a:xfrm>
              <a:off x="4388748" y="3300054"/>
              <a:ext cx="723982" cy="270115"/>
            </a:xfrm>
            <a:prstGeom prst="rect">
              <a:avLst/>
            </a:prstGeom>
            <a:solidFill>
              <a:srgbClr val="FFFFFF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26789" tIns="26789" rIns="26789" bIns="26789" anchor="ctr"/>
            <a:lstStyle>
              <a:lvl1pPr>
                <a:defRPr sz="1200" b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 algn="ctr"/>
              <a:r>
                <a:rPr sz="800" dirty="0">
                  <a:latin typeface="Helvetica"/>
                  <a:cs typeface="Helvetica"/>
                </a:rPr>
                <a:t>Model Deployment</a:t>
              </a:r>
            </a:p>
          </p:txBody>
        </p:sp>
        <p:sp>
          <p:nvSpPr>
            <p:cNvPr id="133" name="ML Automation"/>
            <p:cNvSpPr/>
            <p:nvPr/>
          </p:nvSpPr>
          <p:spPr>
            <a:xfrm>
              <a:off x="5230988" y="3296787"/>
              <a:ext cx="723982" cy="270115"/>
            </a:xfrm>
            <a:prstGeom prst="rect">
              <a:avLst/>
            </a:prstGeom>
            <a:solidFill>
              <a:srgbClr val="FFFFFF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26789" tIns="26789" rIns="26789" bIns="26789" anchor="ctr"/>
            <a:lstStyle>
              <a:lvl1pPr>
                <a:defRPr sz="1200" b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 algn="ctr"/>
              <a:r>
                <a:rPr sz="800" dirty="0">
                  <a:latin typeface="Helvetica"/>
                  <a:cs typeface="Helvetica"/>
                </a:rPr>
                <a:t>ML Automation</a:t>
              </a:r>
            </a:p>
          </p:txBody>
        </p:sp>
        <p:sp>
          <p:nvSpPr>
            <p:cNvPr id="134" name="User Interface Frameworks"/>
            <p:cNvSpPr/>
            <p:nvPr/>
          </p:nvSpPr>
          <p:spPr>
            <a:xfrm>
              <a:off x="6400775" y="2881860"/>
              <a:ext cx="858892" cy="1003029"/>
            </a:xfrm>
            <a:prstGeom prst="roundRect">
              <a:avLst>
                <a:gd name="adj" fmla="val 28501"/>
              </a:avLst>
            </a:prstGeom>
            <a:solidFill>
              <a:schemeClr val="accent2">
                <a:lumMod val="60000"/>
                <a:lumOff val="40000"/>
              </a:schemeClr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26789" tIns="26789" rIns="26789" bIns="26789" anchor="b"/>
            <a:lstStyle>
              <a:lvl1pPr>
                <a:defRPr sz="1200" b="0"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 algn="ctr"/>
              <a:r>
                <a:rPr sz="800" dirty="0">
                  <a:latin typeface="Helvetica"/>
                  <a:cs typeface="Helvetica"/>
                </a:rPr>
                <a:t>User Interface Frameworks</a:t>
              </a:r>
            </a:p>
          </p:txBody>
        </p:sp>
        <p:sp>
          <p:nvSpPr>
            <p:cNvPr id="135" name="Kibana+"/>
            <p:cNvSpPr/>
            <p:nvPr/>
          </p:nvSpPr>
          <p:spPr>
            <a:xfrm>
              <a:off x="6560440" y="2965365"/>
              <a:ext cx="575513" cy="208911"/>
            </a:xfrm>
            <a:prstGeom prst="rect">
              <a:avLst/>
            </a:prstGeom>
            <a:solidFill>
              <a:srgbClr val="FFFFFF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26789" tIns="26789" rIns="26789" bIns="26789" anchor="ctr"/>
            <a:lstStyle>
              <a:lvl1pPr>
                <a:defRPr sz="1200" b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 algn="ctr"/>
              <a:r>
                <a:rPr lang="en-US" sz="800" dirty="0">
                  <a:latin typeface="Helvetica"/>
                  <a:cs typeface="Helvetica"/>
                </a:rPr>
                <a:t>UI Toolkit</a:t>
              </a:r>
              <a:endParaRPr sz="800" dirty="0">
                <a:latin typeface="Helvetica"/>
                <a:cs typeface="Helvetica"/>
              </a:endParaRPr>
            </a:p>
          </p:txBody>
        </p:sp>
        <p:sp>
          <p:nvSpPr>
            <p:cNvPr id="136" name="RGE"/>
            <p:cNvSpPr/>
            <p:nvPr/>
          </p:nvSpPr>
          <p:spPr>
            <a:xfrm>
              <a:off x="6560440" y="3277900"/>
              <a:ext cx="575513" cy="208912"/>
            </a:xfrm>
            <a:prstGeom prst="rect">
              <a:avLst/>
            </a:prstGeom>
            <a:solidFill>
              <a:srgbClr val="FFFFFF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26789" tIns="26789" rIns="26789" bIns="26789" anchor="ctr"/>
            <a:lstStyle>
              <a:lvl1pPr>
                <a:defRPr sz="1200" b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 algn="ctr"/>
              <a:r>
                <a:rPr lang="en-US" sz="800" dirty="0">
                  <a:latin typeface="Helvetica"/>
                  <a:cs typeface="Helvetica"/>
                </a:rPr>
                <a:t>Superset+ **</a:t>
              </a:r>
              <a:endParaRPr sz="800" dirty="0">
                <a:latin typeface="Helvetica"/>
                <a:cs typeface="Helvetica"/>
              </a:endParaRPr>
            </a:p>
          </p:txBody>
        </p:sp>
        <p:sp>
          <p:nvSpPr>
            <p:cNvPr id="146" name="Ingestion Plugins"/>
            <p:cNvSpPr/>
            <p:nvPr/>
          </p:nvSpPr>
          <p:spPr>
            <a:xfrm>
              <a:off x="1791223" y="1641170"/>
              <a:ext cx="813164" cy="1196900"/>
            </a:xfrm>
            <a:prstGeom prst="roundRect">
              <a:avLst>
                <a:gd name="adj" fmla="val 32290"/>
              </a:avLst>
            </a:prstGeom>
            <a:solidFill>
              <a:schemeClr val="accent2">
                <a:lumMod val="60000"/>
                <a:lumOff val="40000"/>
              </a:schemeClr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26789" tIns="26789" rIns="26789" bIns="26789" anchor="b"/>
            <a:lstStyle>
              <a:lvl1pPr>
                <a:defRPr sz="1200" b="0"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 algn="ctr"/>
              <a:r>
                <a:rPr sz="800">
                  <a:latin typeface="Helvetica"/>
                  <a:cs typeface="Helvetica"/>
                </a:rPr>
                <a:t>Ingestion Plugins</a:t>
              </a:r>
            </a:p>
          </p:txBody>
        </p:sp>
        <p:sp>
          <p:nvSpPr>
            <p:cNvPr id="147" name="Parsers"/>
            <p:cNvSpPr/>
            <p:nvPr/>
          </p:nvSpPr>
          <p:spPr>
            <a:xfrm>
              <a:off x="1900910" y="1858617"/>
              <a:ext cx="565210" cy="273351"/>
            </a:xfrm>
            <a:prstGeom prst="rect">
              <a:avLst/>
            </a:prstGeom>
            <a:solidFill>
              <a:srgbClr val="FFFFFF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26789" tIns="26789" rIns="26789" bIns="26789" anchor="ctr"/>
            <a:lstStyle>
              <a:lvl1pPr>
                <a:defRPr sz="1200" b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 algn="ctr"/>
              <a:r>
                <a:rPr sz="800">
                  <a:latin typeface="Helvetica"/>
                  <a:cs typeface="Helvetica"/>
                </a:rPr>
                <a:t>Parsers</a:t>
              </a:r>
            </a:p>
          </p:txBody>
        </p:sp>
        <p:sp>
          <p:nvSpPr>
            <p:cNvPr id="148" name="Adaptors"/>
            <p:cNvSpPr/>
            <p:nvPr/>
          </p:nvSpPr>
          <p:spPr>
            <a:xfrm>
              <a:off x="1900910" y="2170406"/>
              <a:ext cx="565210" cy="310358"/>
            </a:xfrm>
            <a:prstGeom prst="rect">
              <a:avLst/>
            </a:prstGeom>
            <a:solidFill>
              <a:srgbClr val="FFFFFF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26789" tIns="26789" rIns="26789" bIns="26789" anchor="ctr"/>
            <a:lstStyle>
              <a:lvl1pPr>
                <a:defRPr sz="1200" b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 algn="ctr"/>
              <a:r>
                <a:rPr sz="800" dirty="0">
                  <a:latin typeface="Helvetica"/>
                  <a:cs typeface="Helvetica"/>
                </a:rPr>
                <a:t>Adaptors</a:t>
              </a:r>
            </a:p>
          </p:txBody>
        </p:sp>
        <p:sp>
          <p:nvSpPr>
            <p:cNvPr id="149" name="Data Processing Plugins"/>
            <p:cNvSpPr/>
            <p:nvPr/>
          </p:nvSpPr>
          <p:spPr>
            <a:xfrm>
              <a:off x="2770086" y="1650695"/>
              <a:ext cx="1223509" cy="1186861"/>
            </a:xfrm>
            <a:prstGeom prst="roundRect">
              <a:avLst>
                <a:gd name="adj" fmla="val 19326"/>
              </a:avLst>
            </a:prstGeom>
            <a:solidFill>
              <a:schemeClr val="accent2">
                <a:lumMod val="60000"/>
                <a:lumOff val="40000"/>
              </a:schemeClr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26789" tIns="26789" rIns="26789" bIns="26789" anchor="b"/>
            <a:lstStyle>
              <a:lvl1pPr>
                <a:defRPr sz="1200" b="0"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 algn="ctr"/>
              <a:r>
                <a:rPr sz="800">
                  <a:latin typeface="Helvetica"/>
                  <a:cs typeface="Helvetica"/>
                </a:rPr>
                <a:t>Data Processing Plugins</a:t>
              </a:r>
            </a:p>
          </p:txBody>
        </p:sp>
        <p:sp>
          <p:nvSpPr>
            <p:cNvPr id="150" name="Graph"/>
            <p:cNvSpPr/>
            <p:nvPr/>
          </p:nvSpPr>
          <p:spPr>
            <a:xfrm>
              <a:off x="2848778" y="1851814"/>
              <a:ext cx="483112" cy="270115"/>
            </a:xfrm>
            <a:prstGeom prst="rect">
              <a:avLst/>
            </a:prstGeom>
            <a:solidFill>
              <a:srgbClr val="FFFFFF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26789" tIns="26789" rIns="26789" bIns="26789" anchor="ctr"/>
            <a:lstStyle>
              <a:lvl1pPr>
                <a:defRPr sz="1200" b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 algn="ctr"/>
              <a:r>
                <a:rPr sz="800" dirty="0">
                  <a:latin typeface="Helvetica"/>
                  <a:cs typeface="Helvetica"/>
                </a:rPr>
                <a:t>Graph</a:t>
              </a:r>
            </a:p>
          </p:txBody>
        </p:sp>
        <p:sp>
          <p:nvSpPr>
            <p:cNvPr id="151" name="Collector"/>
            <p:cNvSpPr/>
            <p:nvPr/>
          </p:nvSpPr>
          <p:spPr>
            <a:xfrm>
              <a:off x="1900910" y="3255400"/>
              <a:ext cx="565210" cy="270115"/>
            </a:xfrm>
            <a:prstGeom prst="rect">
              <a:avLst/>
            </a:prstGeom>
            <a:solidFill>
              <a:srgbClr val="FFFFFF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26789" tIns="26789" rIns="26789" bIns="26789" anchor="ctr"/>
            <a:lstStyle>
              <a:lvl1pPr>
                <a:defRPr sz="1200" b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 algn="ctr"/>
              <a:r>
                <a:rPr sz="800">
                  <a:latin typeface="Helvetica"/>
                  <a:cs typeface="Helvetica"/>
                </a:rPr>
                <a:t>Collector</a:t>
              </a:r>
            </a:p>
          </p:txBody>
        </p:sp>
        <p:sp>
          <p:nvSpPr>
            <p:cNvPr id="152" name="Search"/>
            <p:cNvSpPr/>
            <p:nvPr/>
          </p:nvSpPr>
          <p:spPr>
            <a:xfrm>
              <a:off x="2848778" y="2163603"/>
              <a:ext cx="483112" cy="270115"/>
            </a:xfrm>
            <a:prstGeom prst="rect">
              <a:avLst/>
            </a:prstGeom>
            <a:solidFill>
              <a:srgbClr val="FFFFFF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26789" tIns="26789" rIns="26789" bIns="26789" anchor="ctr"/>
            <a:lstStyle>
              <a:lvl1pPr>
                <a:defRPr sz="1200" b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 algn="ctr"/>
              <a:r>
                <a:rPr sz="800" dirty="0">
                  <a:solidFill>
                    <a:schemeClr val="tx1"/>
                  </a:solidFill>
                  <a:latin typeface="Helvetica"/>
                  <a:cs typeface="Helvetica"/>
                </a:rPr>
                <a:t>Search</a:t>
              </a:r>
            </a:p>
          </p:txBody>
        </p:sp>
        <p:sp>
          <p:nvSpPr>
            <p:cNvPr id="153" name="Rules Engine"/>
            <p:cNvSpPr/>
            <p:nvPr/>
          </p:nvSpPr>
          <p:spPr>
            <a:xfrm>
              <a:off x="3391197" y="1851814"/>
              <a:ext cx="565210" cy="270115"/>
            </a:xfrm>
            <a:prstGeom prst="rect">
              <a:avLst/>
            </a:prstGeom>
            <a:solidFill>
              <a:srgbClr val="FFFFFF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26789" tIns="26789" rIns="26789" bIns="26789" anchor="ctr"/>
            <a:lstStyle>
              <a:lvl1pPr>
                <a:defRPr sz="1200" b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 algn="ctr"/>
              <a:r>
                <a:rPr sz="800" dirty="0">
                  <a:solidFill>
                    <a:schemeClr val="tx1"/>
                  </a:solidFill>
                  <a:latin typeface="Helvetica"/>
                  <a:cs typeface="Helvetica"/>
                </a:rPr>
                <a:t>Rules Engine</a:t>
              </a:r>
              <a:r>
                <a:rPr lang="en-US" sz="800" dirty="0">
                  <a:solidFill>
                    <a:schemeClr val="tx1"/>
                  </a:solidFill>
                  <a:latin typeface="Helvetica"/>
                  <a:cs typeface="Helvetica"/>
                </a:rPr>
                <a:t> **</a:t>
              </a:r>
              <a:endParaRPr sz="800" dirty="0">
                <a:solidFill>
                  <a:schemeClr val="tx1"/>
                </a:solidFill>
                <a:latin typeface="Helvetica"/>
                <a:cs typeface="Helvetica"/>
              </a:endParaRPr>
            </a:p>
          </p:txBody>
        </p:sp>
        <p:sp>
          <p:nvSpPr>
            <p:cNvPr id="154" name="Source/Sink"/>
            <p:cNvSpPr/>
            <p:nvPr/>
          </p:nvSpPr>
          <p:spPr>
            <a:xfrm>
              <a:off x="3391197" y="2163603"/>
              <a:ext cx="565210" cy="270115"/>
            </a:xfrm>
            <a:prstGeom prst="rect">
              <a:avLst/>
            </a:prstGeom>
            <a:solidFill>
              <a:srgbClr val="FFFFFF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26789" tIns="26789" rIns="26789" bIns="26789" anchor="ctr"/>
            <a:lstStyle>
              <a:lvl1pPr>
                <a:defRPr sz="1200" b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 algn="ctr"/>
              <a:r>
                <a:rPr sz="800" dirty="0">
                  <a:latin typeface="Helvetica"/>
                  <a:cs typeface="Helvetica"/>
                </a:rPr>
                <a:t>Source/</a:t>
              </a:r>
              <a:endParaRPr lang="en-US" sz="800" dirty="0">
                <a:latin typeface="Helvetica"/>
                <a:cs typeface="Helvetica"/>
              </a:endParaRPr>
            </a:p>
            <a:p>
              <a:pPr algn="ctr"/>
              <a:r>
                <a:rPr sz="800" dirty="0">
                  <a:latin typeface="Helvetica"/>
                  <a:cs typeface="Helvetica"/>
                </a:rPr>
                <a:t>Sink</a:t>
              </a:r>
            </a:p>
          </p:txBody>
        </p:sp>
        <p:sp>
          <p:nvSpPr>
            <p:cNvPr id="155" name="Analytics Plugins"/>
            <p:cNvSpPr/>
            <p:nvPr/>
          </p:nvSpPr>
          <p:spPr>
            <a:xfrm>
              <a:off x="4156400" y="1640656"/>
              <a:ext cx="2116454" cy="1193494"/>
            </a:xfrm>
            <a:prstGeom prst="roundRect">
              <a:avLst>
                <a:gd name="adj" fmla="val 19326"/>
              </a:avLst>
            </a:prstGeom>
            <a:solidFill>
              <a:schemeClr val="accent2">
                <a:lumMod val="60000"/>
                <a:lumOff val="40000"/>
              </a:schemeClr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26789" tIns="26789" rIns="26789" bIns="26789" anchor="b"/>
            <a:lstStyle>
              <a:lvl1pPr>
                <a:defRPr sz="1200" b="0"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 algn="ctr"/>
              <a:r>
                <a:rPr sz="800" dirty="0">
                  <a:latin typeface="Helvetica"/>
                  <a:cs typeface="Helvetica"/>
                </a:rPr>
                <a:t>Analytics Plugins</a:t>
              </a:r>
            </a:p>
          </p:txBody>
        </p:sp>
        <p:sp>
          <p:nvSpPr>
            <p:cNvPr id="156" name="User Interface Plugins"/>
            <p:cNvSpPr/>
            <p:nvPr/>
          </p:nvSpPr>
          <p:spPr>
            <a:xfrm>
              <a:off x="6400775" y="1640656"/>
              <a:ext cx="859091" cy="1194805"/>
            </a:xfrm>
            <a:prstGeom prst="roundRect">
              <a:avLst>
                <a:gd name="adj" fmla="val 28501"/>
              </a:avLst>
            </a:prstGeom>
            <a:solidFill>
              <a:schemeClr val="accent2">
                <a:lumMod val="60000"/>
                <a:lumOff val="40000"/>
              </a:schemeClr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26789" tIns="26789" rIns="26789" bIns="26789" anchor="b"/>
            <a:lstStyle>
              <a:lvl1pPr>
                <a:defRPr sz="1200" b="0"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 algn="ctr"/>
              <a:r>
                <a:rPr sz="800">
                  <a:latin typeface="Helvetica"/>
                  <a:cs typeface="Helvetica"/>
                </a:rPr>
                <a:t>User Interface Plugins</a:t>
              </a:r>
            </a:p>
          </p:txBody>
        </p:sp>
        <p:sp>
          <p:nvSpPr>
            <p:cNvPr id="157" name="Components"/>
            <p:cNvSpPr/>
            <p:nvPr/>
          </p:nvSpPr>
          <p:spPr>
            <a:xfrm>
              <a:off x="6480151" y="2021783"/>
              <a:ext cx="743493" cy="270115"/>
            </a:xfrm>
            <a:prstGeom prst="rect">
              <a:avLst/>
            </a:prstGeom>
            <a:solidFill>
              <a:srgbClr val="FFFFFF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26789" tIns="26789" rIns="26789" bIns="26789" anchor="ctr"/>
            <a:lstStyle>
              <a:lvl1pPr>
                <a:defRPr sz="1200" b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 algn="ctr"/>
              <a:r>
                <a:rPr sz="800">
                  <a:latin typeface="Helvetica"/>
                  <a:cs typeface="Helvetica"/>
                </a:rPr>
                <a:t>Components</a:t>
              </a:r>
            </a:p>
          </p:txBody>
        </p:sp>
        <p:sp>
          <p:nvSpPr>
            <p:cNvPr id="161" name="Feature Primitives"/>
            <p:cNvSpPr/>
            <p:nvPr/>
          </p:nvSpPr>
          <p:spPr>
            <a:xfrm>
              <a:off x="4466135" y="2056190"/>
              <a:ext cx="677328" cy="270115"/>
            </a:xfrm>
            <a:prstGeom prst="rect">
              <a:avLst/>
            </a:prstGeom>
            <a:solidFill>
              <a:srgbClr val="FFFFFF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26789" tIns="26789" rIns="26789" bIns="26789" anchor="ctr"/>
            <a:lstStyle>
              <a:lvl1pPr>
                <a:defRPr sz="1200" b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 algn="ctr"/>
              <a:r>
                <a:rPr sz="800" dirty="0">
                  <a:latin typeface="Helvetica"/>
                  <a:cs typeface="Helvetica"/>
                </a:rPr>
                <a:t>Feature Primitives</a:t>
              </a:r>
            </a:p>
          </p:txBody>
        </p:sp>
        <p:sp>
          <p:nvSpPr>
            <p:cNvPr id="162" name="ML Plugins"/>
            <p:cNvSpPr/>
            <p:nvPr/>
          </p:nvSpPr>
          <p:spPr>
            <a:xfrm>
              <a:off x="5230988" y="2056190"/>
              <a:ext cx="677328" cy="270115"/>
            </a:xfrm>
            <a:prstGeom prst="rect">
              <a:avLst/>
            </a:prstGeom>
            <a:solidFill>
              <a:srgbClr val="FFFFFF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26789" tIns="26789" rIns="26789" bIns="26789" anchor="ctr"/>
            <a:lstStyle>
              <a:lvl1pPr>
                <a:defRPr sz="1200" b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 algn="ctr"/>
              <a:r>
                <a:rPr sz="800" dirty="0">
                  <a:latin typeface="Helvetica"/>
                  <a:cs typeface="Helvetica"/>
                </a:rPr>
                <a:t>ML Plugins</a:t>
              </a:r>
            </a:p>
          </p:txBody>
        </p:sp>
        <p:sp>
          <p:nvSpPr>
            <p:cNvPr id="166" name="App1"/>
            <p:cNvSpPr/>
            <p:nvPr/>
          </p:nvSpPr>
          <p:spPr>
            <a:xfrm>
              <a:off x="1791223" y="576074"/>
              <a:ext cx="5488701" cy="290908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40000"/>
                <a:lumOff val="60000"/>
              </a:schemeClr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26789" tIns="26789" rIns="26789" bIns="26789" anchor="ctr"/>
            <a:lstStyle>
              <a:lvl1pPr>
                <a:defRPr sz="1400" b="0"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 algn="ctr"/>
              <a:r>
                <a:rPr sz="800">
                  <a:latin typeface="Helvetica"/>
                  <a:cs typeface="Helvetica"/>
                </a:rPr>
                <a:t>App1</a:t>
              </a:r>
            </a:p>
          </p:txBody>
        </p:sp>
        <p:sp>
          <p:nvSpPr>
            <p:cNvPr id="167" name="App2"/>
            <p:cNvSpPr/>
            <p:nvPr/>
          </p:nvSpPr>
          <p:spPr>
            <a:xfrm>
              <a:off x="1791223" y="917222"/>
              <a:ext cx="5488701" cy="290907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40000"/>
                <a:lumOff val="60000"/>
              </a:schemeClr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26789" tIns="26789" rIns="26789" bIns="26789" anchor="ctr"/>
            <a:lstStyle>
              <a:lvl1pPr>
                <a:defRPr sz="1400" b="0"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 algn="ctr"/>
              <a:r>
                <a:rPr sz="800">
                  <a:latin typeface="Helvetica"/>
                  <a:cs typeface="Helvetica"/>
                </a:rPr>
                <a:t>App2</a:t>
              </a:r>
            </a:p>
          </p:txBody>
        </p:sp>
        <p:sp>
          <p:nvSpPr>
            <p:cNvPr id="168" name="AppN"/>
            <p:cNvSpPr/>
            <p:nvPr/>
          </p:nvSpPr>
          <p:spPr>
            <a:xfrm>
              <a:off x="1789354" y="1258370"/>
              <a:ext cx="5488702" cy="290907"/>
            </a:xfrm>
            <a:prstGeom prst="roundRect">
              <a:avLst>
                <a:gd name="adj" fmla="val 50000"/>
              </a:avLst>
            </a:prstGeom>
            <a:solidFill>
              <a:schemeClr val="accent5">
                <a:lumMod val="40000"/>
                <a:lumOff val="60000"/>
              </a:schemeClr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26789" tIns="26789" rIns="26789" bIns="26789" anchor="ctr"/>
            <a:lstStyle>
              <a:lvl1pPr>
                <a:defRPr sz="1400" b="0"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 algn="ctr"/>
              <a:r>
                <a:rPr sz="800">
                  <a:latin typeface="Helvetica"/>
                  <a:cs typeface="Helvetica"/>
                </a:rPr>
                <a:t>AppN</a:t>
              </a:r>
            </a:p>
          </p:txBody>
        </p:sp>
        <p:sp>
          <p:nvSpPr>
            <p:cNvPr id="169" name="Dev Ops"/>
            <p:cNvSpPr/>
            <p:nvPr/>
          </p:nvSpPr>
          <p:spPr>
            <a:xfrm>
              <a:off x="7440841" y="566704"/>
              <a:ext cx="749749" cy="4278392"/>
            </a:xfrm>
            <a:prstGeom prst="roundRect">
              <a:avLst>
                <a:gd name="adj" fmla="val 27841"/>
              </a:avLst>
            </a:prstGeom>
            <a:solidFill>
              <a:schemeClr val="accent6">
                <a:lumMod val="40000"/>
                <a:lumOff val="60000"/>
              </a:schemeClr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26789" tIns="26789" rIns="26789" bIns="26789" anchor="b"/>
            <a:lstStyle>
              <a:lvl1pPr>
                <a:defRPr sz="1400" b="0"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 algn="ctr"/>
              <a:r>
                <a:rPr sz="600"/>
                <a:t>Dev Ops</a:t>
              </a:r>
            </a:p>
          </p:txBody>
        </p:sp>
        <p:sp>
          <p:nvSpPr>
            <p:cNvPr id="170" name="Continuous Integration"/>
            <p:cNvSpPr/>
            <p:nvPr/>
          </p:nvSpPr>
          <p:spPr>
            <a:xfrm>
              <a:off x="7497571" y="1765733"/>
              <a:ext cx="654592" cy="270115"/>
            </a:xfrm>
            <a:prstGeom prst="rect">
              <a:avLst/>
            </a:prstGeom>
            <a:solidFill>
              <a:srgbClr val="FFFFFF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26789" tIns="26789" rIns="26789" bIns="26789" anchor="ctr"/>
            <a:lstStyle>
              <a:lvl1pPr>
                <a:defRPr sz="1200" b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 algn="ctr"/>
              <a:r>
                <a:rPr sz="800" dirty="0">
                  <a:latin typeface="Helvetica"/>
                  <a:cs typeface="Helvetica"/>
                </a:rPr>
                <a:t>Continuous Integration</a:t>
              </a:r>
            </a:p>
          </p:txBody>
        </p:sp>
        <p:sp>
          <p:nvSpPr>
            <p:cNvPr id="171" name="Continuous Deployment"/>
            <p:cNvSpPr/>
            <p:nvPr/>
          </p:nvSpPr>
          <p:spPr>
            <a:xfrm>
              <a:off x="7497945" y="2108089"/>
              <a:ext cx="654592" cy="270115"/>
            </a:xfrm>
            <a:prstGeom prst="rect">
              <a:avLst/>
            </a:prstGeom>
            <a:solidFill>
              <a:srgbClr val="FFFFFF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26789" tIns="26789" rIns="26789" bIns="26789" anchor="ctr"/>
            <a:lstStyle>
              <a:lvl1pPr>
                <a:defRPr sz="1200" b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 algn="ctr"/>
              <a:r>
                <a:rPr sz="800" dirty="0">
                  <a:latin typeface="Helvetica"/>
                  <a:cs typeface="Helvetica"/>
                </a:rPr>
                <a:t>Continuous </a:t>
              </a:r>
              <a:r>
                <a:rPr sz="700" dirty="0">
                  <a:latin typeface="Helvetica"/>
                  <a:cs typeface="Helvetica"/>
                </a:rPr>
                <a:t>Deployment</a:t>
              </a:r>
              <a:r>
                <a:rPr lang="en-US" sz="700" dirty="0">
                  <a:latin typeface="Helvetica"/>
                  <a:cs typeface="Helvetica"/>
                </a:rPr>
                <a:t>**</a:t>
              </a:r>
              <a:endParaRPr sz="800" dirty="0">
                <a:latin typeface="Helvetica"/>
                <a:cs typeface="Helvetica"/>
              </a:endParaRPr>
            </a:p>
          </p:txBody>
        </p:sp>
        <p:sp>
          <p:nvSpPr>
            <p:cNvPr id="172" name="Test Automation"/>
            <p:cNvSpPr/>
            <p:nvPr/>
          </p:nvSpPr>
          <p:spPr>
            <a:xfrm>
              <a:off x="7497571" y="2450447"/>
              <a:ext cx="654592" cy="270114"/>
            </a:xfrm>
            <a:prstGeom prst="rect">
              <a:avLst/>
            </a:prstGeom>
            <a:solidFill>
              <a:srgbClr val="FFFFFF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26789" tIns="26789" rIns="26789" bIns="26789" anchor="ctr"/>
            <a:lstStyle>
              <a:lvl1pPr>
                <a:defRPr sz="1200" b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 algn="ctr"/>
              <a:r>
                <a:rPr sz="800">
                  <a:latin typeface="Helvetica"/>
                  <a:cs typeface="Helvetica"/>
                </a:rPr>
                <a:t>Test Automation</a:t>
              </a:r>
            </a:p>
          </p:txBody>
        </p:sp>
        <p:sp>
          <p:nvSpPr>
            <p:cNvPr id="175" name="IB Mgmt"/>
            <p:cNvSpPr/>
            <p:nvPr/>
          </p:nvSpPr>
          <p:spPr>
            <a:xfrm>
              <a:off x="3480945" y="2949479"/>
              <a:ext cx="449613" cy="270115"/>
            </a:xfrm>
            <a:prstGeom prst="rect">
              <a:avLst/>
            </a:prstGeom>
            <a:solidFill>
              <a:srgbClr val="FFFFFF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26789" tIns="26789" rIns="26789" bIns="26789" anchor="ctr"/>
            <a:lstStyle>
              <a:lvl1pPr>
                <a:defRPr sz="1200" b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 algn="ctr"/>
              <a:r>
                <a:rPr sz="800">
                  <a:latin typeface="Helvetica"/>
                  <a:cs typeface="Helvetica"/>
                </a:rPr>
                <a:t>IB Mgmt</a:t>
              </a:r>
            </a:p>
          </p:txBody>
        </p:sp>
        <p:sp>
          <p:nvSpPr>
            <p:cNvPr id="176" name="OAM"/>
            <p:cNvSpPr/>
            <p:nvPr/>
          </p:nvSpPr>
          <p:spPr>
            <a:xfrm>
              <a:off x="7497571" y="2782051"/>
              <a:ext cx="654592" cy="270115"/>
            </a:xfrm>
            <a:prstGeom prst="rect">
              <a:avLst/>
            </a:prstGeom>
            <a:solidFill>
              <a:srgbClr val="FFFFFF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26789" tIns="26789" rIns="26789" bIns="26789" anchor="ctr"/>
            <a:lstStyle>
              <a:lvl1pPr>
                <a:defRPr sz="1200" b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 algn="ctr"/>
              <a:r>
                <a:rPr sz="800">
                  <a:latin typeface="Helvetica"/>
                  <a:cs typeface="Helvetica"/>
                </a:rPr>
                <a:t>OAM</a:t>
              </a:r>
            </a:p>
          </p:txBody>
        </p:sp>
        <p:sp>
          <p:nvSpPr>
            <p:cNvPr id="177" name="Data Export Service"/>
            <p:cNvSpPr/>
            <p:nvPr/>
          </p:nvSpPr>
          <p:spPr>
            <a:xfrm>
              <a:off x="2820074" y="2950513"/>
              <a:ext cx="632167" cy="270114"/>
            </a:xfrm>
            <a:prstGeom prst="rect">
              <a:avLst/>
            </a:prstGeom>
            <a:solidFill>
              <a:srgbClr val="FFFFFF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26789" tIns="26789" rIns="26789" bIns="26789" anchor="ctr"/>
            <a:lstStyle>
              <a:lvl1pPr>
                <a:defRPr sz="1200" b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 algn="ctr"/>
              <a:r>
                <a:rPr sz="800" dirty="0">
                  <a:latin typeface="Helvetica"/>
                  <a:cs typeface="Helvetica"/>
                </a:rPr>
                <a:t>Data </a:t>
              </a:r>
              <a:r>
                <a:rPr lang="en-US" sz="800" dirty="0" err="1">
                  <a:latin typeface="Helvetica"/>
                  <a:cs typeface="Helvetica"/>
                </a:rPr>
                <a:t>Mgmt</a:t>
              </a:r>
              <a:r>
                <a:rPr sz="800" dirty="0">
                  <a:latin typeface="Helvetica"/>
                  <a:cs typeface="Helvetica"/>
                </a:rPr>
                <a:t> Service</a:t>
              </a:r>
              <a:r>
                <a:rPr lang="en-US" sz="800" dirty="0">
                  <a:latin typeface="Helvetica"/>
                  <a:cs typeface="Helvetica"/>
                </a:rPr>
                <a:t> **</a:t>
              </a:r>
              <a:endParaRPr sz="800" dirty="0">
                <a:latin typeface="Helvetica"/>
                <a:cs typeface="Helvetica"/>
              </a:endParaRPr>
            </a:p>
          </p:txBody>
        </p:sp>
        <p:sp>
          <p:nvSpPr>
            <p:cNvPr id="62" name="Security Frameworks"/>
            <p:cNvSpPr/>
            <p:nvPr/>
          </p:nvSpPr>
          <p:spPr>
            <a:xfrm>
              <a:off x="747430" y="540359"/>
              <a:ext cx="883561" cy="4304737"/>
            </a:xfrm>
            <a:prstGeom prst="roundRect">
              <a:avLst>
                <a:gd name="adj" fmla="val 27841"/>
              </a:avLst>
            </a:prstGeom>
            <a:solidFill>
              <a:schemeClr val="accent2">
                <a:lumMod val="60000"/>
                <a:lumOff val="40000"/>
              </a:schemeClr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26789" tIns="26789" rIns="26789" bIns="26789" anchor="b"/>
            <a:lstStyle>
              <a:lvl1pPr>
                <a:defRPr sz="1200" b="0"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 algn="ctr"/>
              <a:r>
                <a:rPr sz="800" dirty="0">
                  <a:latin typeface="Helvetica"/>
                  <a:cs typeface="Helvetica"/>
                </a:rPr>
                <a:t>Security</a:t>
              </a:r>
            </a:p>
          </p:txBody>
        </p:sp>
        <p:sp>
          <p:nvSpPr>
            <p:cNvPr id="65" name="Security Audits"/>
            <p:cNvSpPr/>
            <p:nvPr/>
          </p:nvSpPr>
          <p:spPr>
            <a:xfrm>
              <a:off x="788250" y="1765733"/>
              <a:ext cx="801473" cy="231068"/>
            </a:xfrm>
            <a:prstGeom prst="rect">
              <a:avLst/>
            </a:prstGeom>
            <a:solidFill>
              <a:srgbClr val="FFFFFF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26789" tIns="26789" rIns="26789" bIns="26789" anchor="ctr"/>
            <a:lstStyle>
              <a:lvl1pPr>
                <a:defRPr sz="1200" b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 algn="ctr"/>
              <a:r>
                <a:rPr lang="en-US" sz="800" dirty="0">
                  <a:latin typeface="Helvetica"/>
                  <a:cs typeface="Helvetica"/>
                </a:rPr>
                <a:t>Authentication</a:t>
              </a:r>
              <a:endParaRPr sz="800" dirty="0">
                <a:latin typeface="Helvetica"/>
                <a:cs typeface="Helvetica"/>
              </a:endParaRPr>
            </a:p>
          </p:txBody>
        </p:sp>
        <p:sp>
          <p:nvSpPr>
            <p:cNvPr id="66" name="Security Audits"/>
            <p:cNvSpPr/>
            <p:nvPr/>
          </p:nvSpPr>
          <p:spPr>
            <a:xfrm>
              <a:off x="788250" y="2107085"/>
              <a:ext cx="801473" cy="231068"/>
            </a:xfrm>
            <a:prstGeom prst="rect">
              <a:avLst/>
            </a:prstGeom>
            <a:solidFill>
              <a:srgbClr val="FFFFFF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26789" tIns="26789" rIns="26789" bIns="26789" anchor="ctr"/>
            <a:lstStyle>
              <a:lvl1pPr>
                <a:defRPr sz="1200" b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 algn="ctr"/>
              <a:r>
                <a:rPr lang="en-US" sz="800" dirty="0">
                  <a:latin typeface="Helvetica"/>
                  <a:cs typeface="Helvetica"/>
                </a:rPr>
                <a:t>Authorization</a:t>
              </a:r>
              <a:endParaRPr sz="800" dirty="0">
                <a:latin typeface="Helvetica"/>
                <a:cs typeface="Helvetica"/>
              </a:endParaRPr>
            </a:p>
          </p:txBody>
        </p:sp>
        <p:sp>
          <p:nvSpPr>
            <p:cNvPr id="67" name="Security Audits"/>
            <p:cNvSpPr/>
            <p:nvPr/>
          </p:nvSpPr>
          <p:spPr>
            <a:xfrm>
              <a:off x="788250" y="2465666"/>
              <a:ext cx="801473" cy="231068"/>
            </a:xfrm>
            <a:prstGeom prst="rect">
              <a:avLst/>
            </a:prstGeom>
            <a:solidFill>
              <a:srgbClr val="FFFFFF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26789" tIns="26789" rIns="26789" bIns="26789" anchor="ctr"/>
            <a:lstStyle>
              <a:lvl1pPr>
                <a:defRPr sz="1200" b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 algn="ctr"/>
              <a:r>
                <a:rPr lang="en-US" sz="800" dirty="0">
                  <a:latin typeface="Helvetica"/>
                  <a:cs typeface="Helvetica"/>
                </a:rPr>
                <a:t>Encryption **</a:t>
              </a:r>
              <a:endParaRPr sz="800" dirty="0">
                <a:latin typeface="Helvetica"/>
                <a:cs typeface="Helvetica"/>
              </a:endParaRPr>
            </a:p>
          </p:txBody>
        </p:sp>
        <p:sp>
          <p:nvSpPr>
            <p:cNvPr id="68" name="Vormetric"/>
            <p:cNvSpPr/>
            <p:nvPr/>
          </p:nvSpPr>
          <p:spPr>
            <a:xfrm>
              <a:off x="788250" y="2835461"/>
              <a:ext cx="801473" cy="338815"/>
            </a:xfrm>
            <a:prstGeom prst="rect">
              <a:avLst/>
            </a:prstGeom>
            <a:solidFill>
              <a:srgbClr val="FFFFFF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26789" tIns="26789" rIns="26789" bIns="26789" anchor="ctr"/>
            <a:lstStyle>
              <a:lvl1pPr>
                <a:defRPr sz="1200" b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 algn="ctr"/>
              <a:r>
                <a:rPr lang="en-US" sz="800" dirty="0">
                  <a:latin typeface="Helvetica"/>
                  <a:cs typeface="Helvetica"/>
                </a:rPr>
                <a:t>Key Management **</a:t>
              </a:r>
              <a:endParaRPr sz="800" dirty="0">
                <a:latin typeface="Helvetica"/>
                <a:cs typeface="Helvetica"/>
              </a:endParaRPr>
            </a:p>
          </p:txBody>
        </p:sp>
        <p:sp>
          <p:nvSpPr>
            <p:cNvPr id="69" name="Security Audits"/>
            <p:cNvSpPr/>
            <p:nvPr/>
          </p:nvSpPr>
          <p:spPr>
            <a:xfrm>
              <a:off x="788250" y="3316309"/>
              <a:ext cx="801473" cy="231068"/>
            </a:xfrm>
            <a:prstGeom prst="rect">
              <a:avLst/>
            </a:prstGeom>
            <a:solidFill>
              <a:srgbClr val="FFFFFF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26789" tIns="26789" rIns="26789" bIns="26789" anchor="ctr"/>
            <a:lstStyle>
              <a:lvl1pPr>
                <a:defRPr sz="1200" b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 algn="ctr"/>
              <a:r>
                <a:rPr lang="en-US" sz="800" dirty="0">
                  <a:latin typeface="Helvetica"/>
                  <a:cs typeface="Helvetica"/>
                </a:rPr>
                <a:t>Audit Logs</a:t>
              </a:r>
              <a:endParaRPr sz="800" dirty="0">
                <a:latin typeface="Helvetica"/>
                <a:cs typeface="Helvetica"/>
              </a:endParaRPr>
            </a:p>
          </p:txBody>
        </p:sp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28364FC7-9085-5143-A1F3-5A1E55AF672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91223" y="3946210"/>
              <a:ext cx="5468643" cy="898886"/>
            </a:xfrm>
            <a:prstGeom prst="rect">
              <a:avLst/>
            </a:prstGeom>
          </p:spPr>
        </p:pic>
        <p:sp>
          <p:nvSpPr>
            <p:cNvPr id="60" name="OAM">
              <a:extLst>
                <a:ext uri="{FF2B5EF4-FFF2-40B4-BE49-F238E27FC236}">
                  <a16:creationId xmlns:a16="http://schemas.microsoft.com/office/drawing/2014/main" id="{9E47D91F-27D9-5349-A266-33574A0D9A8A}"/>
                </a:ext>
              </a:extLst>
            </p:cNvPr>
            <p:cNvSpPr/>
            <p:nvPr/>
          </p:nvSpPr>
          <p:spPr>
            <a:xfrm>
              <a:off x="7494028" y="3109097"/>
              <a:ext cx="654592" cy="270115"/>
            </a:xfrm>
            <a:prstGeom prst="rect">
              <a:avLst/>
            </a:prstGeom>
            <a:solidFill>
              <a:srgbClr val="FFFFFF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lIns="26789" tIns="26789" rIns="26789" bIns="26789" anchor="ctr"/>
            <a:lstStyle>
              <a:lvl1pPr>
                <a:defRPr sz="1200" b="0"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Helvetica Neue Medium"/>
                </a:defRPr>
              </a:lvl1pPr>
            </a:lstStyle>
            <a:p>
              <a:pPr algn="ctr"/>
              <a:r>
                <a:rPr lang="en-US" sz="800" dirty="0">
                  <a:latin typeface="Helvetica"/>
                  <a:cs typeface="Helvetica"/>
                </a:rPr>
                <a:t>Provisioner</a:t>
              </a:r>
              <a:endParaRPr sz="800" dirty="0">
                <a:latin typeface="Helvetica"/>
                <a:cs typeface="Helvetica"/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1AC08CC-1F14-1B41-8927-554CC5343DF0}"/>
                </a:ext>
              </a:extLst>
            </p:cNvPr>
            <p:cNvSpPr txBox="1"/>
            <p:nvPr/>
          </p:nvSpPr>
          <p:spPr>
            <a:xfrm>
              <a:off x="5648252" y="5167006"/>
              <a:ext cx="217880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/>
                <a:t>** Currently under development</a:t>
              </a:r>
            </a:p>
          </p:txBody>
        </p:sp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E5252440-5507-814C-9B85-4F570AE343E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25963" y="4093669"/>
              <a:ext cx="525461" cy="225197"/>
            </a:xfrm>
            <a:prstGeom prst="rect">
              <a:avLst/>
            </a:prstGeom>
          </p:spPr>
        </p:pic>
      </p:grpSp>
      <p:sp>
        <p:nvSpPr>
          <p:cNvPr id="52" name="AppN">
            <a:extLst>
              <a:ext uri="{FF2B5EF4-FFF2-40B4-BE49-F238E27FC236}">
                <a16:creationId xmlns:a16="http://schemas.microsoft.com/office/drawing/2014/main" id="{5F8C43C0-01BB-B549-8733-12D709A7A3D1}"/>
              </a:ext>
            </a:extLst>
          </p:cNvPr>
          <p:cNvSpPr/>
          <p:nvPr/>
        </p:nvSpPr>
        <p:spPr>
          <a:xfrm>
            <a:off x="1750442" y="4364515"/>
            <a:ext cx="5378643" cy="255992"/>
          </a:xfrm>
          <a:prstGeom prst="roundRect">
            <a:avLst>
              <a:gd name="adj" fmla="val 50000"/>
            </a:avLst>
          </a:prstGeom>
          <a:solidFill>
            <a:schemeClr val="accent5">
              <a:lumMod val="40000"/>
              <a:lumOff val="60000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26789" tIns="26789" rIns="26789" bIns="26789" anchor="ctr"/>
          <a:lstStyle>
            <a:lvl1pPr>
              <a:defRPr sz="1400" b="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 algn="ctr"/>
            <a:r>
              <a:rPr lang="en-US" sz="1000" dirty="0">
                <a:latin typeface="Helvetica"/>
                <a:cs typeface="Helvetica"/>
              </a:rPr>
              <a:t>Bare Metal/ Virtualized/ Cloud Environment</a:t>
            </a:r>
            <a:endParaRPr sz="1000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158591751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762DF-8920-D043-B125-785F075A7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Ingestion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6B3C56-3139-1546-89D1-42B193EE32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2667" y="705679"/>
            <a:ext cx="8525893" cy="3995530"/>
          </a:xfrm>
        </p:spPr>
        <p:txBody>
          <a:bodyPr/>
          <a:lstStyle/>
          <a:p>
            <a:r>
              <a:rPr lang="en-US" sz="1400" dirty="0"/>
              <a:t>Ingestion Framework selection may be based on:</a:t>
            </a:r>
          </a:p>
          <a:p>
            <a:pPr lvl="1"/>
            <a:r>
              <a:rPr lang="en-US" sz="1300" dirty="0"/>
              <a:t>Connectors</a:t>
            </a:r>
          </a:p>
          <a:p>
            <a:pPr lvl="1"/>
            <a:r>
              <a:rPr lang="en-US" sz="1300" dirty="0"/>
              <a:t>Parsers</a:t>
            </a:r>
          </a:p>
          <a:p>
            <a:pPr lvl="1"/>
            <a:r>
              <a:rPr lang="en-US" sz="1300" dirty="0"/>
              <a:t>UI Support</a:t>
            </a:r>
          </a:p>
          <a:p>
            <a:pPr lvl="1"/>
            <a:r>
              <a:rPr lang="en-US" sz="1300" dirty="0"/>
              <a:t>Pull/Push Model</a:t>
            </a:r>
          </a:p>
          <a:p>
            <a:pPr lvl="1"/>
            <a:r>
              <a:rPr lang="en-US" sz="1300" dirty="0"/>
              <a:t>Data formats</a:t>
            </a:r>
          </a:p>
          <a:p>
            <a:pPr lvl="1"/>
            <a:r>
              <a:rPr lang="en-US" sz="1300" dirty="0"/>
              <a:t>Data provenance capabilities</a:t>
            </a:r>
          </a:p>
          <a:p>
            <a:pPr lvl="1"/>
            <a:r>
              <a:rPr lang="en-US" sz="1300" dirty="0"/>
              <a:t>Transformation/Processing capabilities</a:t>
            </a:r>
          </a:p>
          <a:p>
            <a:pPr lvl="1"/>
            <a:r>
              <a:rPr lang="en-US" sz="1300" dirty="0"/>
              <a:t>Batch/Realtime</a:t>
            </a:r>
          </a:p>
          <a:p>
            <a:r>
              <a:rPr lang="en-US" sz="1400" dirty="0"/>
              <a:t>No single framework handles all requirements efficiently.</a:t>
            </a:r>
          </a:p>
          <a:p>
            <a:r>
              <a:rPr lang="en-US" sz="1400" b="1" dirty="0"/>
              <a:t>So</a:t>
            </a:r>
            <a:r>
              <a:rPr lang="en-US" sz="1400" dirty="0"/>
              <a:t>, Reflex offer you multiple ingestion frameworks. You can use the one suitable to use case.</a:t>
            </a:r>
          </a:p>
        </p:txBody>
      </p:sp>
    </p:spTree>
    <p:extLst>
      <p:ext uri="{BB962C8B-B14F-4D97-AF65-F5344CB8AC3E}">
        <p14:creationId xmlns:p14="http://schemas.microsoft.com/office/powerpoint/2010/main" val="4618631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Ingestion"/>
          <p:cNvSpPr txBox="1">
            <a:spLocks noGrp="1"/>
          </p:cNvSpPr>
          <p:nvPr>
            <p:ph type="title"/>
          </p:nvPr>
        </p:nvSpPr>
        <p:spPr>
          <a:xfrm>
            <a:off x="128925" y="134367"/>
            <a:ext cx="3430879" cy="663948"/>
          </a:xfrm>
          <a:prstGeom prst="rect">
            <a:avLst/>
          </a:prstGeom>
        </p:spPr>
        <p:txBody>
          <a:bodyPr/>
          <a:lstStyle/>
          <a:p>
            <a:r>
              <a:rPr lang="en-US" sz="2400" b="1" noProof="0" dirty="0"/>
              <a:t>Ingestion</a:t>
            </a:r>
          </a:p>
        </p:txBody>
      </p:sp>
      <p:sp>
        <p:nvSpPr>
          <p:cNvPr id="193" name="Optimised collection of high velocity data for low hardware footprint…"/>
          <p:cNvSpPr txBox="1">
            <a:spLocks noGrp="1"/>
          </p:cNvSpPr>
          <p:nvPr>
            <p:ph type="body" sz="half" idx="1"/>
          </p:nvPr>
        </p:nvSpPr>
        <p:spPr>
          <a:xfrm>
            <a:off x="232476" y="870233"/>
            <a:ext cx="3936568" cy="3824875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177800" indent="0">
              <a:lnSpc>
                <a:spcPct val="120000"/>
              </a:lnSpc>
              <a:spcBef>
                <a:spcPts val="500"/>
              </a:spcBef>
              <a:spcAft>
                <a:spcPts val="500"/>
              </a:spcAft>
              <a:buNone/>
            </a:pPr>
            <a:r>
              <a:rPr lang="en-US" sz="1000" b="0" dirty="0">
                <a:solidFill>
                  <a:schemeClr val="tx1"/>
                </a:solidFill>
              </a:rPr>
              <a:t>Extend reach to data sources</a:t>
            </a:r>
          </a:p>
          <a:p>
            <a:pPr>
              <a:lnSpc>
                <a:spcPct val="120000"/>
              </a:lnSpc>
              <a:spcBef>
                <a:spcPts val="500"/>
              </a:spcBef>
              <a:spcAft>
                <a:spcPts val="500"/>
              </a:spcAft>
            </a:pPr>
            <a:endParaRPr lang="en-US" sz="1000" b="0" noProof="0" dirty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  <a:spcBef>
                <a:spcPts val="500"/>
              </a:spcBef>
              <a:spcAft>
                <a:spcPts val="500"/>
              </a:spcAft>
            </a:pPr>
            <a:endParaRPr lang="en-US" sz="1000" b="0" dirty="0">
              <a:solidFill>
                <a:schemeClr val="tx1"/>
              </a:solidFill>
            </a:endParaRPr>
          </a:p>
          <a:p>
            <a:pPr>
              <a:lnSpc>
                <a:spcPct val="120000"/>
              </a:lnSpc>
              <a:spcBef>
                <a:spcPts val="500"/>
              </a:spcBef>
              <a:spcAft>
                <a:spcPts val="500"/>
              </a:spcAft>
            </a:pPr>
            <a:endParaRPr lang="en-US" sz="1000" b="0" noProof="0" dirty="0">
              <a:solidFill>
                <a:schemeClr val="tx1"/>
              </a:solidFill>
            </a:endParaRPr>
          </a:p>
          <a:p>
            <a:pPr marL="177800" indent="0">
              <a:lnSpc>
                <a:spcPct val="120000"/>
              </a:lnSpc>
              <a:spcBef>
                <a:spcPts val="500"/>
              </a:spcBef>
              <a:spcAft>
                <a:spcPts val="500"/>
              </a:spcAft>
              <a:buNone/>
            </a:pPr>
            <a:endParaRPr lang="en-US" sz="1000" b="0" noProof="0" dirty="0">
              <a:solidFill>
                <a:schemeClr val="tx1"/>
              </a:solidFill>
            </a:endParaRPr>
          </a:p>
          <a:p>
            <a:pPr marL="177800" indent="0">
              <a:lnSpc>
                <a:spcPct val="120000"/>
              </a:lnSpc>
              <a:spcBef>
                <a:spcPts val="500"/>
              </a:spcBef>
              <a:spcAft>
                <a:spcPts val="500"/>
              </a:spcAft>
              <a:buNone/>
            </a:pPr>
            <a:r>
              <a:rPr lang="en-US" sz="1000" b="0" dirty="0">
                <a:solidFill>
                  <a:schemeClr val="tx1"/>
                </a:solidFill>
              </a:rPr>
              <a:t>Never lose data</a:t>
            </a:r>
          </a:p>
          <a:p>
            <a:pPr marL="177800" indent="0">
              <a:lnSpc>
                <a:spcPct val="120000"/>
              </a:lnSpc>
              <a:spcBef>
                <a:spcPts val="500"/>
              </a:spcBef>
              <a:spcAft>
                <a:spcPts val="500"/>
              </a:spcAft>
              <a:buNone/>
            </a:pPr>
            <a:endParaRPr lang="en-US" sz="1000" b="0" dirty="0">
              <a:solidFill>
                <a:schemeClr val="tx1"/>
              </a:solidFill>
            </a:endParaRPr>
          </a:p>
          <a:p>
            <a:pPr marL="177800" indent="0">
              <a:lnSpc>
                <a:spcPct val="120000"/>
              </a:lnSpc>
              <a:spcBef>
                <a:spcPts val="500"/>
              </a:spcBef>
              <a:spcAft>
                <a:spcPts val="500"/>
              </a:spcAft>
              <a:buNone/>
            </a:pPr>
            <a:endParaRPr lang="en-US" sz="1000" b="0" dirty="0">
              <a:solidFill>
                <a:schemeClr val="tx1"/>
              </a:solidFill>
            </a:endParaRPr>
          </a:p>
          <a:p>
            <a:pPr marL="177800" indent="0">
              <a:lnSpc>
                <a:spcPct val="120000"/>
              </a:lnSpc>
              <a:spcBef>
                <a:spcPts val="500"/>
              </a:spcBef>
              <a:spcAft>
                <a:spcPts val="500"/>
              </a:spcAft>
              <a:buNone/>
            </a:pPr>
            <a:endParaRPr lang="en-US" sz="1000" b="0" dirty="0">
              <a:solidFill>
                <a:schemeClr val="tx1"/>
              </a:solidFill>
            </a:endParaRPr>
          </a:p>
          <a:p>
            <a:pPr marL="177800" indent="0">
              <a:lnSpc>
                <a:spcPct val="120000"/>
              </a:lnSpc>
              <a:spcBef>
                <a:spcPts val="500"/>
              </a:spcBef>
              <a:spcAft>
                <a:spcPts val="500"/>
              </a:spcAft>
              <a:buNone/>
            </a:pPr>
            <a:r>
              <a:rPr lang="en-US" sz="1000" b="0" dirty="0">
                <a:solidFill>
                  <a:schemeClr val="tx1"/>
                </a:solidFill>
              </a:rPr>
              <a:t>Gatekeeping of incoming data quality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580EEF-8CA1-A440-B9C2-C573A570FF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14" y="843226"/>
            <a:ext cx="362982" cy="3202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14B7FFA-32AB-D040-BF3D-5302071BC1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96" y="2387580"/>
            <a:ext cx="383400" cy="3834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977B595-1F98-8B40-B1B5-9F85220AC9A0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79572" y="3633890"/>
            <a:ext cx="339924" cy="302790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4446B0C0-3375-A245-AE87-947872A4B903}"/>
              </a:ext>
            </a:extLst>
          </p:cNvPr>
          <p:cNvGrpSpPr/>
          <p:nvPr/>
        </p:nvGrpSpPr>
        <p:grpSpPr>
          <a:xfrm>
            <a:off x="2962276" y="134367"/>
            <a:ext cx="6121948" cy="4488823"/>
            <a:chOff x="2962276" y="134367"/>
            <a:chExt cx="6121948" cy="4488823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F1FF471B-D076-9A40-AF46-B65E21A9DC09}"/>
                </a:ext>
              </a:extLst>
            </p:cNvPr>
            <p:cNvGrpSpPr/>
            <p:nvPr/>
          </p:nvGrpSpPr>
          <p:grpSpPr>
            <a:xfrm>
              <a:off x="2962276" y="134367"/>
              <a:ext cx="6121948" cy="4488823"/>
              <a:chOff x="4432516" y="1453311"/>
              <a:chExt cx="4481228" cy="3115334"/>
            </a:xfrm>
          </p:grpSpPr>
          <p:pic>
            <p:nvPicPr>
              <p:cNvPr id="194" name="Screen Shot 2018-06-15 at 8.13.07 AM.png" descr="Screen Shot 2018-06-15 at 8.13.07 AM.png"/>
              <p:cNvPicPr>
                <a:picLocks noChangeAspect="1"/>
              </p:cNvPicPr>
              <p:nvPr/>
            </p:nvPicPr>
            <p:blipFill>
              <a:blip r:embed="rId6">
                <a:extLst/>
              </a:blip>
              <a:stretch>
                <a:fillRect/>
              </a:stretch>
            </p:blipFill>
            <p:spPr>
              <a:xfrm>
                <a:off x="4432516" y="1453311"/>
                <a:ext cx="4481228" cy="3115334"/>
              </a:xfrm>
              <a:prstGeom prst="rect">
                <a:avLst/>
              </a:prstGeom>
              <a:ln w="12700">
                <a:solidFill>
                  <a:schemeClr val="tx1">
                    <a:lumMod val="50000"/>
                  </a:schemeClr>
                </a:solidFill>
                <a:miter lim="400000"/>
              </a:ln>
            </p:spPr>
          </p:pic>
          <p:sp>
            <p:nvSpPr>
              <p:cNvPr id="12" name="Rounded Rectangle 11">
                <a:extLst>
                  <a:ext uri="{FF2B5EF4-FFF2-40B4-BE49-F238E27FC236}">
                    <a16:creationId xmlns:a16="http://schemas.microsoft.com/office/drawing/2014/main" id="{906766D4-F32F-0946-B612-1B1BB03975F4}"/>
                  </a:ext>
                </a:extLst>
              </p:cNvPr>
              <p:cNvSpPr/>
              <p:nvPr/>
            </p:nvSpPr>
            <p:spPr>
              <a:xfrm>
                <a:off x="7109845" y="2200027"/>
                <a:ext cx="286719" cy="119338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n-US" sz="400" b="1" dirty="0">
                    <a:solidFill>
                      <a:schemeClr val="tx1"/>
                    </a:solidFill>
                    <a:latin typeface="Century Gothic" charset="0"/>
                    <a:ea typeface="Century Gothic" charset="0"/>
                    <a:cs typeface="Century Gothic" charset="0"/>
                  </a:rPr>
                  <a:t>Kafka</a:t>
                </a:r>
              </a:p>
            </p:txBody>
          </p:sp>
          <p:sp>
            <p:nvSpPr>
              <p:cNvPr id="18" name="Rounded Rectangle 17">
                <a:extLst>
                  <a:ext uri="{FF2B5EF4-FFF2-40B4-BE49-F238E27FC236}">
                    <a16:creationId xmlns:a16="http://schemas.microsoft.com/office/drawing/2014/main" id="{46899B4C-2C95-614B-8902-7E5474F8F005}"/>
                  </a:ext>
                </a:extLst>
              </p:cNvPr>
              <p:cNvSpPr/>
              <p:nvPr/>
            </p:nvSpPr>
            <p:spPr>
              <a:xfrm>
                <a:off x="7109845" y="3181584"/>
                <a:ext cx="286719" cy="119338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n-US" sz="400" b="1" dirty="0">
                    <a:solidFill>
                      <a:schemeClr val="tx1"/>
                    </a:solidFill>
                    <a:latin typeface="Century Gothic" charset="0"/>
                    <a:ea typeface="Century Gothic" charset="0"/>
                    <a:cs typeface="Century Gothic" charset="0"/>
                  </a:rPr>
                  <a:t>Kafka</a:t>
                </a:r>
              </a:p>
            </p:txBody>
          </p:sp>
          <p:sp>
            <p:nvSpPr>
              <p:cNvPr id="19" name="Rounded Rectangle 18">
                <a:extLst>
                  <a:ext uri="{FF2B5EF4-FFF2-40B4-BE49-F238E27FC236}">
                    <a16:creationId xmlns:a16="http://schemas.microsoft.com/office/drawing/2014/main" id="{CEE63FCD-AD5E-8A45-9919-66F8BF96070A}"/>
                  </a:ext>
                </a:extLst>
              </p:cNvPr>
              <p:cNvSpPr/>
              <p:nvPr/>
            </p:nvSpPr>
            <p:spPr>
              <a:xfrm>
                <a:off x="7117593" y="3886177"/>
                <a:ext cx="286719" cy="119338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36000" rIns="36000" rtlCol="0" anchor="ctr"/>
              <a:lstStyle/>
              <a:p>
                <a:pPr algn="ctr"/>
                <a:r>
                  <a:rPr lang="en-US" sz="400" b="1" dirty="0">
                    <a:solidFill>
                      <a:schemeClr val="tx1"/>
                    </a:solidFill>
                    <a:latin typeface="Century Gothic" charset="0"/>
                    <a:ea typeface="Century Gothic" charset="0"/>
                    <a:cs typeface="Century Gothic" charset="0"/>
                  </a:rPr>
                  <a:t>Kafka</a:t>
                </a:r>
              </a:p>
            </p:txBody>
          </p:sp>
        </p:grpSp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8CD66783-3B04-0847-A8D2-29CBF2568AF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083763" y="244090"/>
              <a:ext cx="3784012" cy="7050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8133547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31069-ABFB-2F4E-A3D8-9FE4426A68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 Manager App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EBFBFB-9AA1-4140-A585-E4F3A3084B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200" dirty="0"/>
              <a:t>DMA provides the versatile ingestion capabilities</a:t>
            </a:r>
          </a:p>
          <a:p>
            <a:r>
              <a:rPr lang="en-US" sz="1200" dirty="0"/>
              <a:t>DMA benefits:</a:t>
            </a:r>
          </a:p>
          <a:p>
            <a:pPr lvl="1"/>
            <a:r>
              <a:rPr lang="en-US" sz="1200" dirty="0"/>
              <a:t>Multiple format data ingestion</a:t>
            </a:r>
          </a:p>
          <a:p>
            <a:pPr lvl="1"/>
            <a:r>
              <a:rPr lang="en-US" sz="1200" dirty="0"/>
              <a:t>Varied Data Domain supported</a:t>
            </a:r>
          </a:p>
          <a:p>
            <a:pPr lvl="1"/>
            <a:r>
              <a:rPr lang="en-US" sz="1200" dirty="0"/>
              <a:t>Integrated with multiple data ingestion framework</a:t>
            </a:r>
          </a:p>
          <a:p>
            <a:pPr lvl="1"/>
            <a:r>
              <a:rPr lang="en-US" sz="1200" dirty="0"/>
              <a:t>Support both streaming and catalog data ingestion</a:t>
            </a:r>
          </a:p>
          <a:p>
            <a:pPr lvl="1"/>
            <a:r>
              <a:rPr lang="en-US" sz="1200" dirty="0"/>
              <a:t>Advance statistics enabled</a:t>
            </a:r>
          </a:p>
          <a:p>
            <a:pPr lvl="1"/>
            <a:endParaRPr lang="en-US" dirty="0"/>
          </a:p>
          <a:p>
            <a:pPr marL="469876" lvl="1" indent="0">
              <a:buNone/>
            </a:pPr>
            <a:endParaRPr lang="en-US" dirty="0"/>
          </a:p>
        </p:txBody>
      </p:sp>
      <p:pic>
        <p:nvPicPr>
          <p:cNvPr id="4" name="Picture 3" descr="Screen Shot 2018-09-20 at 2.48.0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204" y="1824582"/>
            <a:ext cx="4063796" cy="2684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3019119"/>
      </p:ext>
    </p:extLst>
  </p:cSld>
  <p:clrMapOvr>
    <a:masterClrMapping/>
  </p:clrMapOvr>
</p:sld>
</file>

<file path=ppt/theme/theme1.xml><?xml version="1.0" encoding="utf-8"?>
<a:theme xmlns:a="http://schemas.openxmlformats.org/drawingml/2006/main" name="Guavus Template 2018">
  <a:themeElements>
    <a:clrScheme name="Guavus 1">
      <a:dk1>
        <a:srgbClr val="3C3E41"/>
      </a:dk1>
      <a:lt1>
        <a:srgbClr val="FFFFFF"/>
      </a:lt1>
      <a:dk2>
        <a:srgbClr val="192754"/>
      </a:dk2>
      <a:lt2>
        <a:srgbClr val="FFFFFF"/>
      </a:lt2>
      <a:accent1>
        <a:srgbClr val="F17F1F"/>
      </a:accent1>
      <a:accent2>
        <a:srgbClr val="79C843"/>
      </a:accent2>
      <a:accent3>
        <a:srgbClr val="04AACE"/>
      </a:accent3>
      <a:accent4>
        <a:srgbClr val="4DA3E3"/>
      </a:accent4>
      <a:accent5>
        <a:srgbClr val="1656BD"/>
      </a:accent5>
      <a:accent6>
        <a:srgbClr val="252A77"/>
      </a:accent6>
      <a:hlink>
        <a:srgbClr val="0000FF"/>
      </a:hlink>
      <a:folHlink>
        <a:srgbClr val="800080"/>
      </a:folHlink>
    </a:clrScheme>
    <a:fontScheme name="Century Gothic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adFill>
          <a:gsLst>
            <a:gs pos="50000">
              <a:srgbClr val="0E57C3"/>
            </a:gs>
            <a:gs pos="100000">
              <a:srgbClr val="0948A6"/>
            </a:gs>
            <a:gs pos="0">
              <a:srgbClr val="1365E0"/>
            </a:gs>
          </a:gsLst>
          <a:lin ang="5400000" scaled="0"/>
        </a:gradFill>
        <a:ln>
          <a:solidFill>
            <a:schemeClr val="accent5"/>
          </a:solidFill>
        </a:ln>
        <a:effectLst/>
      </a:spPr>
      <a:bodyPr rtlCol="0" anchor="ctr"/>
      <a:lstStyle>
        <a:defPPr algn="ctr">
          <a:defRPr sz="1200">
            <a:solidFill>
              <a:schemeClr val="bg1"/>
            </a:solidFill>
            <a:latin typeface="Century Gothic" charset="0"/>
            <a:ea typeface="Century Gothic" charset="0"/>
            <a:cs typeface="Century Gothic" charset="0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9525" cmpd="sng">
          <a:solidFill>
            <a:schemeClr val="accent5"/>
          </a:solidFill>
          <a:headEnd type="none" w="med" len="med"/>
          <a:tailEnd type="none" w="med" len="med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z="14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Guavus Template 2018" id="{AF31181F-9A01-844E-A1B5-6E47C019858C}" vid="{CB0D4DA4-6FB1-8C4A-9C91-9301E227E9B7}"/>
    </a:ext>
  </a:extLst>
</a:theme>
</file>

<file path=ppt/theme/theme2.xml><?xml version="1.0" encoding="utf-8"?>
<a:theme xmlns:a="http://schemas.openxmlformats.org/drawingml/2006/main" name="Guavus_2018_16x9_Template only_v3">
  <a:themeElements>
    <a:clrScheme name="Guavus 1">
      <a:dk1>
        <a:srgbClr val="3C3E41"/>
      </a:dk1>
      <a:lt1>
        <a:srgbClr val="FFFFFF"/>
      </a:lt1>
      <a:dk2>
        <a:srgbClr val="192754"/>
      </a:dk2>
      <a:lt2>
        <a:srgbClr val="FFFFFF"/>
      </a:lt2>
      <a:accent1>
        <a:srgbClr val="F17F1F"/>
      </a:accent1>
      <a:accent2>
        <a:srgbClr val="79C843"/>
      </a:accent2>
      <a:accent3>
        <a:srgbClr val="04AACE"/>
      </a:accent3>
      <a:accent4>
        <a:srgbClr val="4DA3E3"/>
      </a:accent4>
      <a:accent5>
        <a:srgbClr val="1656BD"/>
      </a:accent5>
      <a:accent6>
        <a:srgbClr val="252A77"/>
      </a:accent6>
      <a:hlink>
        <a:srgbClr val="0000FF"/>
      </a:hlink>
      <a:folHlink>
        <a:srgbClr val="800080"/>
      </a:folHlink>
    </a:clrScheme>
    <a:fontScheme name="Century Gothic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adFill>
          <a:gsLst>
            <a:gs pos="50000">
              <a:srgbClr val="0E57C3"/>
            </a:gs>
            <a:gs pos="100000">
              <a:srgbClr val="0948A6"/>
            </a:gs>
            <a:gs pos="0">
              <a:srgbClr val="1365E0"/>
            </a:gs>
          </a:gsLst>
          <a:lin ang="5400000" scaled="0"/>
        </a:gradFill>
        <a:ln>
          <a:solidFill>
            <a:schemeClr val="accent5"/>
          </a:solidFill>
        </a:ln>
        <a:effectLst/>
      </a:spPr>
      <a:bodyPr rtlCol="0" anchor="ctr"/>
      <a:lstStyle>
        <a:defPPr algn="ctr">
          <a:defRPr sz="1200">
            <a:solidFill>
              <a:schemeClr val="bg1"/>
            </a:solidFill>
            <a:latin typeface="Century Gothic" charset="0"/>
            <a:ea typeface="Century Gothic" charset="0"/>
            <a:cs typeface="Century Gothic" charset="0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9525" cmpd="sng">
          <a:solidFill>
            <a:schemeClr val="accent5"/>
          </a:solidFill>
          <a:headEnd type="none" w="med" len="med"/>
          <a:tailEnd type="none" w="med" len="med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z="14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Guavus_Template_Final_v4" id="{552947A7-06FE-9C40-8DA7-E00328425292}" vid="{D350C622-6411-D64D-95B3-50D55A52C343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Guavus Template 2018</Template>
  <TotalTime>18180</TotalTime>
  <Words>1664</Words>
  <Application>Microsoft Macintosh PowerPoint</Application>
  <PresentationFormat>On-screen Show (16:9)</PresentationFormat>
  <Paragraphs>464</Paragraphs>
  <Slides>53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53</vt:i4>
      </vt:variant>
    </vt:vector>
  </HeadingPairs>
  <TitlesOfParts>
    <vt:vector size="68" baseType="lpstr">
      <vt:lpstr>.AppleSystemUIFont</vt:lpstr>
      <vt:lpstr>Abadi</vt:lpstr>
      <vt:lpstr>Aller Light</vt:lpstr>
      <vt:lpstr>Apple Symbols</vt:lpstr>
      <vt:lpstr>Arial</vt:lpstr>
      <vt:lpstr>ArialMT</vt:lpstr>
      <vt:lpstr>Calibri</vt:lpstr>
      <vt:lpstr>Century Gothic</vt:lpstr>
      <vt:lpstr>Century Gothic Regular</vt:lpstr>
      <vt:lpstr>Helvetica</vt:lpstr>
      <vt:lpstr>Helvetica Light</vt:lpstr>
      <vt:lpstr>Helvetica Neue Medium</vt:lpstr>
      <vt:lpstr>Lucida Grande</vt:lpstr>
      <vt:lpstr>Guavus Template 2018</vt:lpstr>
      <vt:lpstr>Guavus_2018_16x9_Template only_v3</vt:lpstr>
      <vt:lpstr>Reflex Overview and Architecture</vt:lpstr>
      <vt:lpstr>Building Big Data Applications: Review</vt:lpstr>
      <vt:lpstr>Introducing Reflex</vt:lpstr>
      <vt:lpstr>Reflex (1)</vt:lpstr>
      <vt:lpstr>Reflex (2)</vt:lpstr>
      <vt:lpstr>Reflex Architecture</vt:lpstr>
      <vt:lpstr>Ingestion</vt:lpstr>
      <vt:lpstr>Ingestion</vt:lpstr>
      <vt:lpstr>Dataset Manager App </vt:lpstr>
      <vt:lpstr>Data Playbook App </vt:lpstr>
      <vt:lpstr>Data Processing: Enrichment and Curation</vt:lpstr>
      <vt:lpstr>Data Processing: Analytics</vt:lpstr>
      <vt:lpstr>Data Storage</vt:lpstr>
      <vt:lpstr>Data Access</vt:lpstr>
      <vt:lpstr>Data Consumption</vt:lpstr>
      <vt:lpstr>Data Export</vt:lpstr>
      <vt:lpstr>Reflex Architecture</vt:lpstr>
      <vt:lpstr>HDP/HDF Components</vt:lpstr>
      <vt:lpstr>Hortonworks Stack</vt:lpstr>
      <vt:lpstr>Resource Management</vt:lpstr>
      <vt:lpstr>Resource Management</vt:lpstr>
      <vt:lpstr>YARN</vt:lpstr>
      <vt:lpstr>Docker</vt:lpstr>
      <vt:lpstr>Kubernetes</vt:lpstr>
      <vt:lpstr>Ingestion/Collection</vt:lpstr>
      <vt:lpstr>NiFi</vt:lpstr>
      <vt:lpstr>Talend </vt:lpstr>
      <vt:lpstr>LogStash</vt:lpstr>
      <vt:lpstr>Guavus Collector</vt:lpstr>
      <vt:lpstr>Ingestion</vt:lpstr>
      <vt:lpstr>Data Bus</vt:lpstr>
      <vt:lpstr>Kafka</vt:lpstr>
      <vt:lpstr>Data Storage</vt:lpstr>
      <vt:lpstr>HDFS</vt:lpstr>
      <vt:lpstr>HBase</vt:lpstr>
      <vt:lpstr>ElasticSearch</vt:lpstr>
      <vt:lpstr>Redis</vt:lpstr>
      <vt:lpstr>JanusGraph/Gremlin</vt:lpstr>
      <vt:lpstr>RAF | Data Model Choices</vt:lpstr>
      <vt:lpstr>Processing &amp; Workflow Management</vt:lpstr>
      <vt:lpstr>CDAP</vt:lpstr>
      <vt:lpstr>Guavus CDAP Accelerators</vt:lpstr>
      <vt:lpstr>Zeppelin</vt:lpstr>
      <vt:lpstr>Oozie</vt:lpstr>
      <vt:lpstr>Provisioning in RAF</vt:lpstr>
      <vt:lpstr>Ansible | Application Deployment and Config Management</vt:lpstr>
      <vt:lpstr>Ambari (Provisioning and Management of HWX stack)</vt:lpstr>
      <vt:lpstr>Operations, Administration and Management</vt:lpstr>
      <vt:lpstr> Reflex OAM</vt:lpstr>
      <vt:lpstr>RoadMap Items?</vt:lpstr>
      <vt:lpstr>Summary (1)</vt:lpstr>
      <vt:lpstr>Summary(2)</vt:lpstr>
      <vt:lpstr>Quiz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Reflex Platform</dc:title>
  <dc:creator>Mahtab Singh</dc:creator>
  <cp:lastModifiedBy>Mahtab Singh</cp:lastModifiedBy>
  <cp:revision>142</cp:revision>
  <dcterms:created xsi:type="dcterms:W3CDTF">2018-08-15T13:53:18Z</dcterms:created>
  <dcterms:modified xsi:type="dcterms:W3CDTF">2018-10-16T12:44:42Z</dcterms:modified>
</cp:coreProperties>
</file>